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8"/>
  </p:notesMasterIdLst>
  <p:sldIdLst>
    <p:sldId id="257" r:id="rId2"/>
    <p:sldId id="258" r:id="rId3"/>
    <p:sldId id="417" r:id="rId4"/>
    <p:sldId id="411" r:id="rId5"/>
    <p:sldId id="259" r:id="rId6"/>
    <p:sldId id="262" r:id="rId7"/>
    <p:sldId id="260" r:id="rId8"/>
    <p:sldId id="261" r:id="rId9"/>
    <p:sldId id="279" r:id="rId10"/>
    <p:sldId id="422" r:id="rId11"/>
    <p:sldId id="421" r:id="rId12"/>
    <p:sldId id="280" r:id="rId13"/>
    <p:sldId id="265" r:id="rId14"/>
    <p:sldId id="266" r:id="rId15"/>
    <p:sldId id="269" r:id="rId16"/>
    <p:sldId id="270" r:id="rId17"/>
    <p:sldId id="267" r:id="rId18"/>
    <p:sldId id="271" r:id="rId19"/>
    <p:sldId id="272" r:id="rId20"/>
    <p:sldId id="273" r:id="rId21"/>
    <p:sldId id="274" r:id="rId22"/>
    <p:sldId id="283" r:id="rId23"/>
    <p:sldId id="275" r:id="rId24"/>
    <p:sldId id="276" r:id="rId25"/>
    <p:sldId id="277" r:id="rId26"/>
    <p:sldId id="278" r:id="rId27"/>
    <p:sldId id="380" r:id="rId28"/>
    <p:sldId id="381" r:id="rId29"/>
    <p:sldId id="382" r:id="rId30"/>
    <p:sldId id="383" r:id="rId31"/>
    <p:sldId id="384" r:id="rId32"/>
    <p:sldId id="413" r:id="rId33"/>
    <p:sldId id="285" r:id="rId34"/>
    <p:sldId id="286" r:id="rId35"/>
    <p:sldId id="284" r:id="rId36"/>
    <p:sldId id="444" r:id="rId37"/>
    <p:sldId id="445" r:id="rId38"/>
    <p:sldId id="428" r:id="rId39"/>
    <p:sldId id="339" r:id="rId40"/>
    <p:sldId id="446" r:id="rId41"/>
    <p:sldId id="341" r:id="rId42"/>
    <p:sldId id="342" r:id="rId43"/>
    <p:sldId id="447" r:id="rId44"/>
    <p:sldId id="344" r:id="rId45"/>
    <p:sldId id="345" r:id="rId46"/>
    <p:sldId id="448" r:id="rId47"/>
    <p:sldId id="347" r:id="rId48"/>
    <p:sldId id="348" r:id="rId49"/>
    <p:sldId id="449" r:id="rId50"/>
    <p:sldId id="350" r:id="rId51"/>
    <p:sldId id="351" r:id="rId52"/>
    <p:sldId id="450" r:id="rId53"/>
    <p:sldId id="353" r:id="rId54"/>
    <p:sldId id="354" r:id="rId55"/>
    <p:sldId id="451" r:id="rId56"/>
    <p:sldId id="356" r:id="rId57"/>
    <p:sldId id="452" r:id="rId58"/>
    <p:sldId id="453" r:id="rId59"/>
    <p:sldId id="454" r:id="rId60"/>
    <p:sldId id="455" r:id="rId61"/>
    <p:sldId id="456" r:id="rId62"/>
    <p:sldId id="457" r:id="rId63"/>
    <p:sldId id="458" r:id="rId64"/>
    <p:sldId id="459" r:id="rId65"/>
    <p:sldId id="460" r:id="rId66"/>
    <p:sldId id="461" r:id="rId67"/>
    <p:sldId id="462" r:id="rId68"/>
    <p:sldId id="463" r:id="rId69"/>
    <p:sldId id="464" r:id="rId70"/>
    <p:sldId id="465" r:id="rId71"/>
    <p:sldId id="466" r:id="rId72"/>
    <p:sldId id="467" r:id="rId73"/>
    <p:sldId id="468" r:id="rId74"/>
    <p:sldId id="469" r:id="rId75"/>
    <p:sldId id="470" r:id="rId76"/>
    <p:sldId id="471" r:id="rId77"/>
    <p:sldId id="472" r:id="rId78"/>
    <p:sldId id="473" r:id="rId79"/>
    <p:sldId id="474" r:id="rId80"/>
    <p:sldId id="357" r:id="rId81"/>
    <p:sldId id="475" r:id="rId82"/>
    <p:sldId id="476" r:id="rId83"/>
    <p:sldId id="477" r:id="rId84"/>
    <p:sldId id="414" r:id="rId85"/>
    <p:sldId id="358" r:id="rId86"/>
    <p:sldId id="359" r:id="rId87"/>
    <p:sldId id="512" r:id="rId88"/>
    <p:sldId id="360" r:id="rId89"/>
    <p:sldId id="361" r:id="rId90"/>
    <p:sldId id="375" r:id="rId91"/>
    <p:sldId id="377" r:id="rId92"/>
    <p:sldId id="390" r:id="rId93"/>
    <p:sldId id="371" r:id="rId94"/>
    <p:sldId id="372" r:id="rId95"/>
    <p:sldId id="374" r:id="rId96"/>
    <p:sldId id="410" r:id="rId97"/>
    <p:sldId id="405" r:id="rId98"/>
    <p:sldId id="412" r:id="rId99"/>
    <p:sldId id="408" r:id="rId100"/>
    <p:sldId id="409" r:id="rId101"/>
    <p:sldId id="415" r:id="rId102"/>
    <p:sldId id="362" r:id="rId103"/>
    <p:sldId id="364" r:id="rId104"/>
    <p:sldId id="365" r:id="rId105"/>
    <p:sldId id="366" r:id="rId106"/>
    <p:sldId id="367" r:id="rId107"/>
    <p:sldId id="368" r:id="rId108"/>
    <p:sldId id="416" r:id="rId109"/>
    <p:sldId id="401" r:id="rId110"/>
    <p:sldId id="402" r:id="rId111"/>
    <p:sldId id="403" r:id="rId112"/>
    <p:sldId id="404" r:id="rId113"/>
    <p:sldId id="388" r:id="rId114"/>
    <p:sldId id="385" r:id="rId115"/>
    <p:sldId id="386" r:id="rId116"/>
    <p:sldId id="387" r:id="rId117"/>
    <p:sldId id="389" r:id="rId118"/>
    <p:sldId id="391" r:id="rId119"/>
    <p:sldId id="392" r:id="rId120"/>
    <p:sldId id="394" r:id="rId121"/>
    <p:sldId id="393" r:id="rId122"/>
    <p:sldId id="396" r:id="rId123"/>
    <p:sldId id="510" r:id="rId124"/>
    <p:sldId id="419" r:id="rId125"/>
    <p:sldId id="423" r:id="rId126"/>
    <p:sldId id="424" r:id="rId127"/>
    <p:sldId id="425" r:id="rId128"/>
    <p:sldId id="426" r:id="rId129"/>
    <p:sldId id="427" r:id="rId130"/>
    <p:sldId id="429" r:id="rId131"/>
    <p:sldId id="430" r:id="rId132"/>
    <p:sldId id="431" r:id="rId133"/>
    <p:sldId id="432" r:id="rId134"/>
    <p:sldId id="433" r:id="rId135"/>
    <p:sldId id="434" r:id="rId136"/>
    <p:sldId id="435" r:id="rId137"/>
    <p:sldId id="436" r:id="rId138"/>
    <p:sldId id="437" r:id="rId139"/>
    <p:sldId id="438" r:id="rId140"/>
    <p:sldId id="439" r:id="rId141"/>
    <p:sldId id="440" r:id="rId142"/>
    <p:sldId id="441" r:id="rId143"/>
    <p:sldId id="442" r:id="rId144"/>
    <p:sldId id="443" r:id="rId145"/>
    <p:sldId id="478" r:id="rId146"/>
    <p:sldId id="479" r:id="rId147"/>
    <p:sldId id="480" r:id="rId148"/>
    <p:sldId id="481" r:id="rId149"/>
    <p:sldId id="482" r:id="rId150"/>
    <p:sldId id="483" r:id="rId151"/>
    <p:sldId id="484" r:id="rId152"/>
    <p:sldId id="485" r:id="rId153"/>
    <p:sldId id="486" r:id="rId154"/>
    <p:sldId id="487" r:id="rId155"/>
    <p:sldId id="488" r:id="rId156"/>
    <p:sldId id="489" r:id="rId157"/>
    <p:sldId id="490" r:id="rId158"/>
    <p:sldId id="491" r:id="rId159"/>
    <p:sldId id="492" r:id="rId160"/>
    <p:sldId id="493" r:id="rId161"/>
    <p:sldId id="494" r:id="rId162"/>
    <p:sldId id="495" r:id="rId163"/>
    <p:sldId id="496" r:id="rId164"/>
    <p:sldId id="497" r:id="rId165"/>
    <p:sldId id="498" r:id="rId166"/>
    <p:sldId id="499" r:id="rId167"/>
    <p:sldId id="500" r:id="rId168"/>
    <p:sldId id="501" r:id="rId169"/>
    <p:sldId id="502" r:id="rId170"/>
    <p:sldId id="503" r:id="rId171"/>
    <p:sldId id="504" r:id="rId172"/>
    <p:sldId id="505" r:id="rId173"/>
    <p:sldId id="506" r:id="rId174"/>
    <p:sldId id="507" r:id="rId175"/>
    <p:sldId id="508" r:id="rId176"/>
    <p:sldId id="509" r:id="rId17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ED8DE"/>
    <a:srgbClr val="A6A6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99B316F-9AEC-4637-9B6E-9C0DCBAA0DB8}" v="8" dt="2021-06-16T07:26:44.46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014" autoAdjust="0"/>
    <p:restoredTop sz="92068" autoAdjust="0"/>
  </p:normalViewPr>
  <p:slideViewPr>
    <p:cSldViewPr snapToGrid="0">
      <p:cViewPr varScale="1">
        <p:scale>
          <a:sx n="76" d="100"/>
          <a:sy n="76" d="100"/>
        </p:scale>
        <p:origin x="211" y="67"/>
      </p:cViewPr>
      <p:guideLst/>
    </p:cSldViewPr>
  </p:slideViewPr>
  <p:outlineViewPr>
    <p:cViewPr>
      <p:scale>
        <a:sx n="33" d="100"/>
        <a:sy n="33" d="100"/>
      </p:scale>
      <p:origin x="0" y="-448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96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theme" Target="theme/theme1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tableStyles" Target="tableStyles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72" Type="http://schemas.openxmlformats.org/officeDocument/2006/relationships/slide" Target="slides/slide17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microsoft.com/office/2016/11/relationships/changesInfo" Target="changesInfos/changesInfo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microsoft.com/office/2015/10/relationships/revisionInfo" Target="revisionInfo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presProps" Target="pres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viewProps" Target="viewProps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문종현" userId="31d0f758-74c9-45b7-b7ab-4f5e5e68381b" providerId="ADAL" clId="{399B316F-9AEC-4637-9B6E-9C0DCBAA0DB8}"/>
    <pc:docChg chg="undo custSel modSld">
      <pc:chgData name="문종현" userId="31d0f758-74c9-45b7-b7ab-4f5e5e68381b" providerId="ADAL" clId="{399B316F-9AEC-4637-9B6E-9C0DCBAA0DB8}" dt="2021-06-16T07:26:55.463" v="89" actId="20577"/>
      <pc:docMkLst>
        <pc:docMk/>
      </pc:docMkLst>
      <pc:sldChg chg="modSp mod">
        <pc:chgData name="문종현" userId="31d0f758-74c9-45b7-b7ab-4f5e5e68381b" providerId="ADAL" clId="{399B316F-9AEC-4637-9B6E-9C0DCBAA0DB8}" dt="2021-06-16T07:17:13.069" v="27" actId="20577"/>
        <pc:sldMkLst>
          <pc:docMk/>
          <pc:sldMk cId="2630045317" sldId="266"/>
        </pc:sldMkLst>
        <pc:spChg chg="mod">
          <ac:chgData name="문종현" userId="31d0f758-74c9-45b7-b7ab-4f5e5e68381b" providerId="ADAL" clId="{399B316F-9AEC-4637-9B6E-9C0DCBAA0DB8}" dt="2021-06-16T07:17:13.069" v="27" actId="20577"/>
          <ac:spMkLst>
            <pc:docMk/>
            <pc:sldMk cId="2630045317" sldId="266"/>
            <ac:spMk id="35" creationId="{00000000-0000-0000-0000-000000000000}"/>
          </ac:spMkLst>
        </pc:spChg>
        <pc:spChg chg="mod">
          <ac:chgData name="문종현" userId="31d0f758-74c9-45b7-b7ab-4f5e5e68381b" providerId="ADAL" clId="{399B316F-9AEC-4637-9B6E-9C0DCBAA0DB8}" dt="2021-06-16T07:16:55.200" v="24"/>
          <ac:spMkLst>
            <pc:docMk/>
            <pc:sldMk cId="2630045317" sldId="266"/>
            <ac:spMk id="50" creationId="{00000000-0000-0000-0000-000000000000}"/>
          </ac:spMkLst>
        </pc:spChg>
      </pc:sldChg>
      <pc:sldChg chg="addSp modSp mod">
        <pc:chgData name="문종현" userId="31d0f758-74c9-45b7-b7ab-4f5e5e68381b" providerId="ADAL" clId="{399B316F-9AEC-4637-9B6E-9C0DCBAA0DB8}" dt="2021-06-16T07:24:55.489" v="49" actId="20577"/>
        <pc:sldMkLst>
          <pc:docMk/>
          <pc:sldMk cId="2198740717" sldId="358"/>
        </pc:sldMkLst>
        <pc:spChg chg="add mod">
          <ac:chgData name="문종현" userId="31d0f758-74c9-45b7-b7ab-4f5e5e68381b" providerId="ADAL" clId="{399B316F-9AEC-4637-9B6E-9C0DCBAA0DB8}" dt="2021-06-16T07:24:08.310" v="43" actId="20577"/>
          <ac:spMkLst>
            <pc:docMk/>
            <pc:sldMk cId="2198740717" sldId="358"/>
            <ac:spMk id="3" creationId="{F437E7FC-A66E-4277-B6C2-A7DC1CE5FFDF}"/>
          </ac:spMkLst>
        </pc:spChg>
        <pc:spChg chg="mod">
          <ac:chgData name="문종현" userId="31d0f758-74c9-45b7-b7ab-4f5e5e68381b" providerId="ADAL" clId="{399B316F-9AEC-4637-9B6E-9C0DCBAA0DB8}" dt="2021-06-16T07:23:54.451" v="28" actId="1076"/>
          <ac:spMkLst>
            <pc:docMk/>
            <pc:sldMk cId="2198740717" sldId="358"/>
            <ac:spMk id="16" creationId="{00000000-0000-0000-0000-000000000000}"/>
          </ac:spMkLst>
        </pc:spChg>
        <pc:spChg chg="add mod">
          <ac:chgData name="문종현" userId="31d0f758-74c9-45b7-b7ab-4f5e5e68381b" providerId="ADAL" clId="{399B316F-9AEC-4637-9B6E-9C0DCBAA0DB8}" dt="2021-06-16T07:24:55.489" v="49" actId="20577"/>
          <ac:spMkLst>
            <pc:docMk/>
            <pc:sldMk cId="2198740717" sldId="358"/>
            <ac:spMk id="95" creationId="{80105B20-D450-4986-93A2-F8B2858A7D7C}"/>
          </ac:spMkLst>
        </pc:spChg>
      </pc:sldChg>
      <pc:sldChg chg="addSp delSp modSp mod">
        <pc:chgData name="문종현" userId="31d0f758-74c9-45b7-b7ab-4f5e5e68381b" providerId="ADAL" clId="{399B316F-9AEC-4637-9B6E-9C0DCBAA0DB8}" dt="2021-06-16T07:26:55.463" v="89" actId="20577"/>
        <pc:sldMkLst>
          <pc:docMk/>
          <pc:sldMk cId="3682172643" sldId="512"/>
        </pc:sldMkLst>
        <pc:spChg chg="add mod">
          <ac:chgData name="문종현" userId="31d0f758-74c9-45b7-b7ab-4f5e5e68381b" providerId="ADAL" clId="{399B316F-9AEC-4637-9B6E-9C0DCBAA0DB8}" dt="2021-06-16T07:26:19.564" v="60"/>
          <ac:spMkLst>
            <pc:docMk/>
            <pc:sldMk cId="3682172643" sldId="512"/>
            <ac:spMk id="2" creationId="{44F67DE0-4049-4309-87D3-89BB59167787}"/>
          </ac:spMkLst>
        </pc:spChg>
        <pc:spChg chg="add mod">
          <ac:chgData name="문종현" userId="31d0f758-74c9-45b7-b7ab-4f5e5e68381b" providerId="ADAL" clId="{399B316F-9AEC-4637-9B6E-9C0DCBAA0DB8}" dt="2021-06-16T07:26:29.706" v="69" actId="20577"/>
          <ac:spMkLst>
            <pc:docMk/>
            <pc:sldMk cId="3682172643" sldId="512"/>
            <ac:spMk id="32" creationId="{93C5BDB3-B51A-4A91-BE79-643E0C780CEA}"/>
          </ac:spMkLst>
        </pc:spChg>
        <pc:spChg chg="add mod">
          <ac:chgData name="문종현" userId="31d0f758-74c9-45b7-b7ab-4f5e5e68381b" providerId="ADAL" clId="{399B316F-9AEC-4637-9B6E-9C0DCBAA0DB8}" dt="2021-06-16T07:26:41.707" v="80" actId="20577"/>
          <ac:spMkLst>
            <pc:docMk/>
            <pc:sldMk cId="3682172643" sldId="512"/>
            <ac:spMk id="33" creationId="{13C7A61E-D7EE-47AF-A367-4439775134AB}"/>
          </ac:spMkLst>
        </pc:spChg>
        <pc:spChg chg="add mod">
          <ac:chgData name="문종현" userId="31d0f758-74c9-45b7-b7ab-4f5e5e68381b" providerId="ADAL" clId="{399B316F-9AEC-4637-9B6E-9C0DCBAA0DB8}" dt="2021-06-16T07:26:55.463" v="89" actId="20577"/>
          <ac:spMkLst>
            <pc:docMk/>
            <pc:sldMk cId="3682172643" sldId="512"/>
            <ac:spMk id="34" creationId="{6612AAE7-637D-4BC1-B141-FA45E7F0B298}"/>
          </ac:spMkLst>
        </pc:spChg>
        <pc:spChg chg="del">
          <ac:chgData name="문종현" userId="31d0f758-74c9-45b7-b7ab-4f5e5e68381b" providerId="ADAL" clId="{399B316F-9AEC-4637-9B6E-9C0DCBAA0DB8}" dt="2021-06-16T07:26:14.469" v="50" actId="478"/>
          <ac:spMkLst>
            <pc:docMk/>
            <pc:sldMk cId="3682172643" sldId="512"/>
            <ac:spMk id="52" creationId="{00000000-0000-0000-0000-000000000000}"/>
          </ac:spMkLst>
        </pc:spChg>
        <pc:spChg chg="mod">
          <ac:chgData name="문종현" userId="31d0f758-74c9-45b7-b7ab-4f5e5e68381b" providerId="ADAL" clId="{399B316F-9AEC-4637-9B6E-9C0DCBAA0DB8}" dt="2021-06-16T07:26:24.050" v="65" actId="20577"/>
          <ac:spMkLst>
            <pc:docMk/>
            <pc:sldMk cId="3682172643" sldId="512"/>
            <ac:spMk id="54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EB723C-93CB-44AD-8037-03EAB99C3D09}" type="datetimeFigureOut">
              <a:rPr lang="ko-KR" altLang="en-US" smtClean="0"/>
              <a:t>2021-06-16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A1DF79-3F40-4E42-978E-A57E24CCE3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55208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A1DF79-3F40-4E42-978E-A57E24CCE31D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06295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1DF79-3F40-4E42-978E-A57E24CCE31D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27912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A1DF79-3F40-4E42-978E-A57E24CCE31D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90732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A1DF79-3F40-4E42-978E-A57E24CCE31D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81041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A1DF79-3F40-4E42-978E-A57E24CCE31D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10307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A1DF79-3F40-4E42-978E-A57E24CCE31D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41661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A1DF79-3F40-4E42-978E-A57E24CCE31D}" type="slidenum">
              <a:rPr lang="ko-KR" altLang="en-US" smtClean="0"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32912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A1DF79-3F40-4E42-978E-A57E24CCE31D}" type="slidenum">
              <a:rPr lang="ko-KR" altLang="en-US" smtClean="0"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95503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A1DF79-3F40-4E42-978E-A57E24CCE31D}" type="slidenum">
              <a:rPr lang="ko-KR" altLang="en-US" smtClean="0"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709953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A1DF79-3F40-4E42-978E-A57E24CCE31D}" type="slidenum">
              <a:rPr lang="ko-KR" altLang="en-US" smtClean="0"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073345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A1DF79-3F40-4E42-978E-A57E24CCE31D}" type="slidenum">
              <a:rPr lang="ko-KR" altLang="en-US" smtClean="0"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74176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A1DF79-3F40-4E42-978E-A57E24CCE31D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662506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A1DF79-3F40-4E42-978E-A57E24CCE31D}" type="slidenum">
              <a:rPr lang="ko-KR" altLang="en-US" smtClean="0"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506882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A1DF79-3F40-4E42-978E-A57E24CCE31D}" type="slidenum">
              <a:rPr lang="ko-KR" altLang="en-US" smtClean="0"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547066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A1DF79-3F40-4E42-978E-A57E24CCE31D}" type="slidenum">
              <a:rPr lang="ko-KR" altLang="en-US" smtClean="0"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643127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A1DF79-3F40-4E42-978E-A57E24CCE31D}" type="slidenum">
              <a:rPr lang="ko-KR" altLang="en-US" smtClean="0"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218600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A1DF79-3F40-4E42-978E-A57E24CCE31D}" type="slidenum">
              <a:rPr lang="ko-KR" altLang="en-US" smtClean="0"/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770726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A1DF79-3F40-4E42-978E-A57E24CCE31D}" type="slidenum">
              <a:rPr lang="ko-KR" altLang="en-US" smtClean="0"/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890841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A1DF79-3F40-4E42-978E-A57E24CCE31D}" type="slidenum">
              <a:rPr lang="ko-KR" altLang="en-US" smtClean="0"/>
              <a:t>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705970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A1DF79-3F40-4E42-978E-A57E24CCE31D}" type="slidenum">
              <a:rPr lang="ko-KR" altLang="en-US" smtClean="0"/>
              <a:t>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142267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A1DF79-3F40-4E42-978E-A57E24CCE31D}" type="slidenum">
              <a:rPr lang="ko-KR" altLang="en-US" smtClean="0"/>
              <a:t>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584430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A1DF79-3F40-4E42-978E-A57E24CCE31D}" type="slidenum">
              <a:rPr lang="ko-KR" altLang="en-US" smtClean="0"/>
              <a:t>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91600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A1DF79-3F40-4E42-978E-A57E24CCE31D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217007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A1DF79-3F40-4E42-978E-A57E24CCE31D}" type="slidenum">
              <a:rPr lang="ko-KR" altLang="en-US" smtClean="0"/>
              <a:t>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946626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A1DF79-3F40-4E42-978E-A57E24CCE31D}" type="slidenum">
              <a:rPr lang="ko-KR" altLang="en-US" smtClean="0"/>
              <a:t>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27753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A1DF79-3F40-4E42-978E-A57E24CCE31D}" type="slidenum">
              <a:rPr lang="ko-KR" altLang="en-US" smtClean="0"/>
              <a:t>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705060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A1DF79-3F40-4E42-978E-A57E24CCE31D}" type="slidenum">
              <a:rPr lang="ko-KR" altLang="en-US" smtClean="0"/>
              <a:t>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346659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A1DF79-3F40-4E42-978E-A57E24CCE31D}" type="slidenum">
              <a:rPr lang="ko-KR" altLang="en-US" smtClean="0"/>
              <a:t>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001338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A1DF79-3F40-4E42-978E-A57E24CCE31D}" type="slidenum">
              <a:rPr lang="ko-KR" altLang="en-US" smtClean="0"/>
              <a:t>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139605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A1DF79-3F40-4E42-978E-A57E24CCE31D}" type="slidenum">
              <a:rPr lang="ko-KR" altLang="en-US" smtClean="0"/>
              <a:t>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424799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A1DF79-3F40-4E42-978E-A57E24CCE31D}" type="slidenum">
              <a:rPr lang="ko-KR" altLang="en-US" smtClean="0"/>
              <a:t>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967635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A1DF79-3F40-4E42-978E-A57E24CCE31D}" type="slidenum">
              <a:rPr lang="ko-KR" altLang="en-US" smtClean="0"/>
              <a:t>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73297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A1DF79-3F40-4E42-978E-A57E24CCE31D}" type="slidenum">
              <a:rPr lang="ko-KR" altLang="en-US" smtClean="0"/>
              <a:t>86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43849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로그인시 </a:t>
            </a:r>
            <a:r>
              <a:rPr lang="ko-KR" altLang="en-US" dirty="0" err="1"/>
              <a:t>메인화면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A1DF79-3F40-4E42-978E-A57E24CCE31D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484174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A1DF79-3F40-4E42-978E-A57E24CCE31D}" type="slidenum">
              <a:rPr lang="ko-KR" altLang="en-US" smtClean="0"/>
              <a:t>87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376653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A1DF79-3F40-4E42-978E-A57E24CCE31D}" type="slidenum">
              <a:rPr lang="ko-KR" altLang="en-US" smtClean="0"/>
              <a:t>88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265506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A1DF79-3F40-4E42-978E-A57E24CCE31D}" type="slidenum">
              <a:rPr lang="ko-KR" altLang="en-US" smtClean="0"/>
              <a:t>89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387738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A1DF79-3F40-4E42-978E-A57E24CCE31D}" type="slidenum">
              <a:rPr lang="ko-KR" altLang="en-US" smtClean="0"/>
              <a:t>90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87276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A1DF79-3F40-4E42-978E-A57E24CCE31D}" type="slidenum">
              <a:rPr lang="ko-KR" altLang="en-US" smtClean="0"/>
              <a:t>91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267402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A1DF79-3F40-4E42-978E-A57E24CCE31D}" type="slidenum">
              <a:rPr lang="ko-KR" altLang="en-US" smtClean="0"/>
              <a:t>92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50372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A1DF79-3F40-4E42-978E-A57E24CCE31D}" type="slidenum">
              <a:rPr lang="ko-KR" altLang="en-US" smtClean="0"/>
              <a:t>93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732934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A1DF79-3F40-4E42-978E-A57E24CCE31D}" type="slidenum">
              <a:rPr lang="ko-KR" altLang="en-US" smtClean="0"/>
              <a:t>94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275148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A1DF79-3F40-4E42-978E-A57E24CCE31D}" type="slidenum">
              <a:rPr lang="ko-KR" altLang="en-US" smtClean="0"/>
              <a:t>95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003684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A1DF79-3F40-4E42-978E-A57E24CCE31D}" type="slidenum">
              <a:rPr lang="ko-KR" altLang="en-US" smtClean="0"/>
              <a:t>96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10072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A1DF79-3F40-4E42-978E-A57E24CCE31D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003621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A1DF79-3F40-4E42-978E-A57E24CCE31D}" type="slidenum">
              <a:rPr lang="ko-KR" altLang="en-US" smtClean="0"/>
              <a:t>97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426675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A1DF79-3F40-4E42-978E-A57E24CCE31D}" type="slidenum">
              <a:rPr lang="ko-KR" altLang="en-US" smtClean="0"/>
              <a:t>98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13330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A1DF79-3F40-4E42-978E-A57E24CCE31D}" type="slidenum">
              <a:rPr lang="ko-KR" altLang="en-US" smtClean="0"/>
              <a:t>99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108047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A1DF79-3F40-4E42-978E-A57E24CCE31D}" type="slidenum">
              <a:rPr lang="ko-KR" altLang="en-US" smtClean="0"/>
              <a:t>100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665886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A1DF79-3F40-4E42-978E-A57E24CCE31D}" type="slidenum">
              <a:rPr lang="ko-KR" altLang="en-US" smtClean="0"/>
              <a:t>102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220703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A1DF79-3F40-4E42-978E-A57E24CCE31D}" type="slidenum">
              <a:rPr lang="ko-KR" altLang="en-US" smtClean="0"/>
              <a:t>103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283623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A1DF79-3F40-4E42-978E-A57E24CCE31D}" type="slidenum">
              <a:rPr lang="ko-KR" altLang="en-US" smtClean="0"/>
              <a:t>104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45708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A1DF79-3F40-4E42-978E-A57E24CCE31D}" type="slidenum">
              <a:rPr lang="ko-KR" altLang="en-US" smtClean="0"/>
              <a:t>105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819655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A1DF79-3F40-4E42-978E-A57E24CCE31D}" type="slidenum">
              <a:rPr lang="ko-KR" altLang="en-US" smtClean="0"/>
              <a:t>106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111243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A1DF79-3F40-4E42-978E-A57E24CCE31D}" type="slidenum">
              <a:rPr lang="ko-KR" altLang="en-US" smtClean="0"/>
              <a:t>107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65846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확인 누르면 로그인 페이지로 이동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A1DF79-3F40-4E42-978E-A57E24CCE31D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195682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A1DF79-3F40-4E42-978E-A57E24CCE31D}" type="slidenum">
              <a:rPr lang="ko-KR" altLang="en-US" smtClean="0"/>
              <a:t>113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213285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A1DF79-3F40-4E42-978E-A57E24CCE31D}" type="slidenum">
              <a:rPr lang="ko-KR" altLang="en-US" smtClean="0"/>
              <a:t>114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348783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A1DF79-3F40-4E42-978E-A57E24CCE31D}" type="slidenum">
              <a:rPr lang="ko-KR" altLang="en-US" smtClean="0"/>
              <a:t>123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671536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A1DF79-3F40-4E42-978E-A57E24CCE31D}" type="slidenum">
              <a:rPr lang="ko-KR" altLang="en-US" smtClean="0"/>
              <a:t>126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7600010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A1DF79-3F40-4E42-978E-A57E24CCE31D}" type="slidenum">
              <a:rPr lang="ko-KR" altLang="en-US" smtClean="0"/>
              <a:t>129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9903455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A1DF79-3F40-4E42-978E-A57E24CCE31D}" type="slidenum">
              <a:rPr lang="ko-KR" altLang="en-US" smtClean="0"/>
              <a:t>130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7015146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A1DF79-3F40-4E42-978E-A57E24CCE31D}" type="slidenum">
              <a:rPr lang="ko-KR" altLang="en-US" smtClean="0"/>
              <a:t>131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538523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A1DF79-3F40-4E42-978E-A57E24CCE31D}" type="slidenum">
              <a:rPr lang="ko-KR" altLang="en-US" smtClean="0"/>
              <a:t>132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593972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A1DF79-3F40-4E42-978E-A57E24CCE31D}" type="slidenum">
              <a:rPr lang="ko-KR" altLang="en-US" smtClean="0"/>
              <a:t>133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3262244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A1DF79-3F40-4E42-978E-A57E24CCE31D}" type="slidenum">
              <a:rPr lang="ko-KR" altLang="en-US" smtClean="0"/>
              <a:t>134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92236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A1DF79-3F40-4E42-978E-A57E24CCE31D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7720424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A1DF79-3F40-4E42-978E-A57E24CCE31D}" type="slidenum">
              <a:rPr lang="ko-KR" altLang="en-US" smtClean="0"/>
              <a:t>135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9616114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A1DF79-3F40-4E42-978E-A57E24CCE31D}" type="slidenum">
              <a:rPr lang="ko-KR" altLang="en-US" smtClean="0"/>
              <a:t>136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341489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A1DF79-3F40-4E42-978E-A57E24CCE31D}" type="slidenum">
              <a:rPr lang="ko-KR" altLang="en-US" smtClean="0"/>
              <a:t>140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3103934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1DF79-3F40-4E42-978E-A57E24CCE31D}" type="slidenum">
              <a:rPr lang="ko-KR" altLang="en-US" smtClean="0"/>
              <a:t>145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9162598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A1DF79-3F40-4E42-978E-A57E24CCE31D}" type="slidenum">
              <a:rPr lang="ko-KR" altLang="en-US" smtClean="0"/>
              <a:t>146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995803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A1DF79-3F40-4E42-978E-A57E24CCE31D}" type="slidenum">
              <a:rPr lang="ko-KR" altLang="en-US" smtClean="0"/>
              <a:t>153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6262677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A1DF79-3F40-4E42-978E-A57E24CCE31D}" type="slidenum">
              <a:rPr lang="ko-KR" altLang="en-US" smtClean="0"/>
              <a:t>154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9152302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A1DF79-3F40-4E42-978E-A57E24CCE31D}" type="slidenum">
              <a:rPr lang="ko-KR" altLang="en-US" smtClean="0"/>
              <a:t>155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900997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A1DF79-3F40-4E42-978E-A57E24CCE31D}" type="slidenum">
              <a:rPr lang="ko-KR" altLang="en-US" smtClean="0"/>
              <a:t>156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1482840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A1DF79-3F40-4E42-978E-A57E24CCE31D}" type="slidenum">
              <a:rPr lang="ko-KR" altLang="en-US" smtClean="0"/>
              <a:t>157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61379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A1DF79-3F40-4E42-978E-A57E24CCE31D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8921936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A1DF79-3F40-4E42-978E-A57E24CCE31D}" type="slidenum">
              <a:rPr lang="ko-KR" altLang="en-US" smtClean="0"/>
              <a:t>158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5000153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A1DF79-3F40-4E42-978E-A57E24CCE31D}" type="slidenum">
              <a:rPr lang="ko-KR" altLang="en-US" smtClean="0"/>
              <a:t>159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9629608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A1DF79-3F40-4E42-978E-A57E24CCE31D}" type="slidenum">
              <a:rPr lang="ko-KR" altLang="en-US" smtClean="0"/>
              <a:t>160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209193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A1DF79-3F40-4E42-978E-A57E24CCE31D}" type="slidenum">
              <a:rPr lang="ko-KR" altLang="en-US" smtClean="0"/>
              <a:t>161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509607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A1DF79-3F40-4E42-978E-A57E24CCE31D}" type="slidenum">
              <a:rPr lang="ko-KR" altLang="en-US" smtClean="0"/>
              <a:t>162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7174860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A1DF79-3F40-4E42-978E-A57E24CCE31D}" type="slidenum">
              <a:rPr lang="ko-KR" altLang="en-US" smtClean="0"/>
              <a:t>163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5710502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A1DF79-3F40-4E42-978E-A57E24CCE31D}" type="slidenum">
              <a:rPr lang="ko-KR" altLang="en-US" smtClean="0"/>
              <a:t>164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1838478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A1DF79-3F40-4E42-978E-A57E24CCE31D}" type="slidenum">
              <a:rPr lang="ko-KR" altLang="en-US" smtClean="0"/>
              <a:t>165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6793620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A1DF79-3F40-4E42-978E-A57E24CCE31D}" type="slidenum">
              <a:rPr lang="ko-KR" altLang="en-US" smtClean="0"/>
              <a:t>166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8356497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A1DF79-3F40-4E42-978E-A57E24CCE31D}" type="slidenum">
              <a:rPr lang="ko-KR" altLang="en-US" smtClean="0"/>
              <a:t>167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45806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A1DF79-3F40-4E42-978E-A57E24CCE31D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5958840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A1DF79-3F40-4E42-978E-A57E24CCE31D}" type="slidenum">
              <a:rPr lang="ko-KR" altLang="en-US" smtClean="0"/>
              <a:t>168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2791365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A1DF79-3F40-4E42-978E-A57E24CCE31D}" type="slidenum">
              <a:rPr lang="ko-KR" altLang="en-US" smtClean="0"/>
              <a:t>169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4041695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A1DF79-3F40-4E42-978E-A57E24CCE31D}" type="slidenum">
              <a:rPr lang="ko-KR" altLang="en-US" smtClean="0"/>
              <a:t>170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8713829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A1DF79-3F40-4E42-978E-A57E24CCE31D}" type="slidenum">
              <a:rPr lang="ko-KR" altLang="en-US" smtClean="0"/>
              <a:t>171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1191458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A1DF79-3F40-4E42-978E-A57E24CCE31D}" type="slidenum">
              <a:rPr lang="ko-KR" altLang="en-US" smtClean="0"/>
              <a:t>172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7825798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A1DF79-3F40-4E42-978E-A57E24CCE31D}" type="slidenum">
              <a:rPr lang="ko-KR" altLang="en-US" smtClean="0"/>
              <a:t>173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6565589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A1DF79-3F40-4E42-978E-A57E24CCE31D}" type="slidenum">
              <a:rPr lang="ko-KR" altLang="en-US" smtClean="0"/>
              <a:t>174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8549788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A1DF79-3F40-4E42-978E-A57E24CCE31D}" type="slidenum">
              <a:rPr lang="ko-KR" altLang="en-US" smtClean="0"/>
              <a:t>175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0390608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A1DF79-3F40-4E42-978E-A57E24CCE31D}" type="slidenum">
              <a:rPr lang="ko-KR" altLang="en-US" smtClean="0"/>
              <a:t>176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71695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73F5D-649E-4764-8043-42A03AF99582}" type="datetimeFigureOut">
              <a:rPr lang="ko-KR" altLang="en-US" smtClean="0"/>
              <a:t>2021-06-16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2C893-46B3-41D2-BB5F-2CE6A6AD0C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1922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73F5D-649E-4764-8043-42A03AF99582}" type="datetimeFigureOut">
              <a:rPr lang="ko-KR" altLang="en-US" smtClean="0"/>
              <a:t>2021-06-16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2C893-46B3-41D2-BB5F-2CE6A6AD0C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48006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73F5D-649E-4764-8043-42A03AF99582}" type="datetimeFigureOut">
              <a:rPr lang="ko-KR" altLang="en-US" smtClean="0"/>
              <a:t>2021-06-16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2C893-46B3-41D2-BB5F-2CE6A6AD0C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73213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73F5D-649E-4764-8043-42A03AF99582}" type="datetimeFigureOut">
              <a:rPr lang="ko-KR" altLang="en-US" smtClean="0"/>
              <a:t>2021-06-16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2C893-46B3-41D2-BB5F-2CE6A6AD0C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45334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73F5D-649E-4764-8043-42A03AF99582}" type="datetimeFigureOut">
              <a:rPr lang="ko-KR" altLang="en-US" smtClean="0"/>
              <a:t>2021-06-16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2C893-46B3-41D2-BB5F-2CE6A6AD0C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35040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73F5D-649E-4764-8043-42A03AF99582}" type="datetimeFigureOut">
              <a:rPr lang="ko-KR" altLang="en-US" smtClean="0"/>
              <a:t>2021-06-16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2C893-46B3-41D2-BB5F-2CE6A6AD0C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41738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73F5D-649E-4764-8043-42A03AF99582}" type="datetimeFigureOut">
              <a:rPr lang="ko-KR" altLang="en-US" smtClean="0"/>
              <a:t>2021-06-16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2C893-46B3-41D2-BB5F-2CE6A6AD0C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18007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73F5D-649E-4764-8043-42A03AF99582}" type="datetimeFigureOut">
              <a:rPr lang="ko-KR" altLang="en-US" smtClean="0"/>
              <a:t>2021-06-16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2C893-46B3-41D2-BB5F-2CE6A6AD0C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58000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73F5D-649E-4764-8043-42A03AF99582}" type="datetimeFigureOut">
              <a:rPr lang="ko-KR" altLang="en-US" smtClean="0"/>
              <a:t>2021-06-16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2C893-46B3-41D2-BB5F-2CE6A6AD0C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15746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73F5D-649E-4764-8043-42A03AF99582}" type="datetimeFigureOut">
              <a:rPr lang="ko-KR" altLang="en-US" smtClean="0"/>
              <a:t>2021-06-16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2C893-46B3-41D2-BB5F-2CE6A6AD0C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2456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73F5D-649E-4764-8043-42A03AF99582}" type="datetimeFigureOut">
              <a:rPr lang="ko-KR" altLang="en-US" smtClean="0"/>
              <a:t>2021-06-16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2C893-46B3-41D2-BB5F-2CE6A6AD0C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25553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673F5D-649E-4764-8043-42A03AF99582}" type="datetimeFigureOut">
              <a:rPr lang="ko-KR" altLang="en-US" smtClean="0"/>
              <a:t>2021-06-16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42C893-46B3-41D2-BB5F-2CE6A6AD0C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53196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slide" Target="slide33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slide" Target="slide132.xm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97.xml"/><Relationship Id="rId5" Type="http://schemas.openxmlformats.org/officeDocument/2006/relationships/slide" Target="slide98.xml"/><Relationship Id="rId4" Type="http://schemas.openxmlformats.org/officeDocument/2006/relationships/slide" Target="slide9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slide" Target="slide133.xml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slide" Target="slide5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slide" Target="slide134.xml"/><Relationship Id="rId7" Type="http://schemas.openxmlformats.org/officeDocument/2006/relationships/slide" Target="slide104.xml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5.xml"/><Relationship Id="rId5" Type="http://schemas.openxmlformats.org/officeDocument/2006/relationships/slide" Target="slide107.xml"/><Relationship Id="rId4" Type="http://schemas.openxmlformats.org/officeDocument/2006/relationships/slide" Target="slide5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slide" Target="slide135.xml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5" Type="http://schemas.openxmlformats.org/officeDocument/2006/relationships/slide" Target="slide104.xml"/><Relationship Id="rId4" Type="http://schemas.openxmlformats.org/officeDocument/2006/relationships/slide" Target="slide5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slide" Target="slide104.xml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slide" Target="slide136.xml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jpg"/><Relationship Id="rId5" Type="http://schemas.openxmlformats.org/officeDocument/2006/relationships/slide" Target="slide104.xml"/><Relationship Id="rId4" Type="http://schemas.openxmlformats.org/officeDocument/2006/relationships/slide" Target="slide5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slide" Target="slide13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" Target="slide5.xml"/><Relationship Id="rId13" Type="http://schemas.openxmlformats.org/officeDocument/2006/relationships/slide" Target="slide121.xml"/><Relationship Id="rId3" Type="http://schemas.openxmlformats.org/officeDocument/2006/relationships/slide" Target="slide59.xml"/><Relationship Id="rId7" Type="http://schemas.openxmlformats.org/officeDocument/2006/relationships/image" Target="../media/image14.jpeg"/><Relationship Id="rId12" Type="http://schemas.openxmlformats.org/officeDocument/2006/relationships/slide" Target="slide120.xml"/><Relationship Id="rId2" Type="http://schemas.openxmlformats.org/officeDocument/2006/relationships/slide" Target="slide5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8.xml"/><Relationship Id="rId11" Type="http://schemas.openxmlformats.org/officeDocument/2006/relationships/slide" Target="slide119.xml"/><Relationship Id="rId5" Type="http://schemas.openxmlformats.org/officeDocument/2006/relationships/image" Target="../media/image13.jpg"/><Relationship Id="rId10" Type="http://schemas.openxmlformats.org/officeDocument/2006/relationships/slide" Target="slide117.xml"/><Relationship Id="rId4" Type="http://schemas.openxmlformats.org/officeDocument/2006/relationships/image" Target="../media/image12.jpg"/><Relationship Id="rId9" Type="http://schemas.openxmlformats.org/officeDocument/2006/relationships/slide" Target="slide114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slide" Target="slide138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slide" Target="slide111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slide" Target="slide139.xml"/><Relationship Id="rId1" Type="http://schemas.openxmlformats.org/officeDocument/2006/relationships/slideLayout" Target="../slideLayouts/slideLayout2.xml"/><Relationship Id="rId5" Type="http://schemas.openxmlformats.org/officeDocument/2006/relationships/slide" Target="slide110.xml"/><Relationship Id="rId4" Type="http://schemas.openxmlformats.org/officeDocument/2006/relationships/image" Target="../media/image62.png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5" Type="http://schemas.openxmlformats.org/officeDocument/2006/relationships/slide" Target="slide5.xml"/><Relationship Id="rId4" Type="http://schemas.openxmlformats.org/officeDocument/2006/relationships/slide" Target="slide140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slide" Target="slide114.xml"/><Relationship Id="rId7" Type="http://schemas.openxmlformats.org/officeDocument/2006/relationships/slide" Target="slide121.xml"/><Relationship Id="rId2" Type="http://schemas.openxmlformats.org/officeDocument/2006/relationships/slide" Target="slide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20.xml"/><Relationship Id="rId5" Type="http://schemas.openxmlformats.org/officeDocument/2006/relationships/slide" Target="slide119.xml"/><Relationship Id="rId4" Type="http://schemas.openxmlformats.org/officeDocument/2006/relationships/slide" Target="slide117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slide" Target="slide141.xml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2.xml"/><Relationship Id="rId4" Type="http://schemas.openxmlformats.org/officeDocument/2006/relationships/slide" Target="slide5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slide" Target="slide14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" Target="slide12.xml"/><Relationship Id="rId13" Type="http://schemas.openxmlformats.org/officeDocument/2006/relationships/slide" Target="slide17.xml"/><Relationship Id="rId18" Type="http://schemas.openxmlformats.org/officeDocument/2006/relationships/slide" Target="slide109.xml"/><Relationship Id="rId26" Type="http://schemas.openxmlformats.org/officeDocument/2006/relationships/slide" Target="slide73.xml"/><Relationship Id="rId3" Type="http://schemas.openxmlformats.org/officeDocument/2006/relationships/slide" Target="slide9.xml"/><Relationship Id="rId21" Type="http://schemas.openxmlformats.org/officeDocument/2006/relationships/slide" Target="slide110.xml"/><Relationship Id="rId7" Type="http://schemas.microsoft.com/office/2007/relationships/hdphoto" Target="../media/hdphoto2.wdp"/><Relationship Id="rId12" Type="http://schemas.openxmlformats.org/officeDocument/2006/relationships/slide" Target="slide5.xml"/><Relationship Id="rId17" Type="http://schemas.openxmlformats.org/officeDocument/2006/relationships/slide" Target="slide104.xml"/><Relationship Id="rId25" Type="http://schemas.openxmlformats.org/officeDocument/2006/relationships/slide" Target="slide63.xml"/><Relationship Id="rId2" Type="http://schemas.openxmlformats.org/officeDocument/2006/relationships/notesSlide" Target="../notesSlides/notesSlide5.xml"/><Relationship Id="rId16" Type="http://schemas.openxmlformats.org/officeDocument/2006/relationships/slide" Target="slide93.xml"/><Relationship Id="rId20" Type="http://schemas.openxmlformats.org/officeDocument/2006/relationships/slide" Target="slide1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slide" Target="slide13.xml"/><Relationship Id="rId24" Type="http://schemas.openxmlformats.org/officeDocument/2006/relationships/slide" Target="slide57.xml"/><Relationship Id="rId5" Type="http://schemas.microsoft.com/office/2007/relationships/hdphoto" Target="../media/hdphoto1.wdp"/><Relationship Id="rId15" Type="http://schemas.openxmlformats.org/officeDocument/2006/relationships/slide" Target="slide85.xml"/><Relationship Id="rId23" Type="http://schemas.openxmlformats.org/officeDocument/2006/relationships/slide" Target="slide36.xml"/><Relationship Id="rId10" Type="http://schemas.microsoft.com/office/2007/relationships/hdphoto" Target="../media/hdphoto3.wdp"/><Relationship Id="rId19" Type="http://schemas.openxmlformats.org/officeDocument/2006/relationships/slide" Target="slide102.xml"/><Relationship Id="rId4" Type="http://schemas.openxmlformats.org/officeDocument/2006/relationships/image" Target="../media/image9.png"/><Relationship Id="rId9" Type="http://schemas.openxmlformats.org/officeDocument/2006/relationships/image" Target="../media/image15.png"/><Relationship Id="rId14" Type="http://schemas.openxmlformats.org/officeDocument/2006/relationships/slide" Target="slide97.xml"/><Relationship Id="rId22" Type="http://schemas.openxmlformats.org/officeDocument/2006/relationships/slide" Target="slide33.xml"/><Relationship Id="rId27" Type="http://schemas.openxmlformats.org/officeDocument/2006/relationships/slide" Target="slide80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slide" Target="slide143.xm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slide" Target="slide144.xm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microsoft.com/office/2007/relationships/hdphoto" Target="../media/hdphoto1.wdp"/><Relationship Id="rId4" Type="http://schemas.openxmlformats.org/officeDocument/2006/relationships/image" Target="../media/image9.png"/><Relationship Id="rId9" Type="http://schemas.openxmlformats.org/officeDocument/2006/relationships/slide" Target="slide5.xml"/></Relationships>
</file>

<file path=ppt/slides/_rels/slide124.xml.rels><?xml version="1.0" encoding="UTF-8" standalone="yes"?>
<Relationships xmlns="http://schemas.openxmlformats.org/package/2006/relationships"><Relationship Id="rId8" Type="http://schemas.openxmlformats.org/officeDocument/2006/relationships/slide" Target="slide85.xml"/><Relationship Id="rId13" Type="http://schemas.openxmlformats.org/officeDocument/2006/relationships/slide" Target="slide102.xml"/><Relationship Id="rId18" Type="http://schemas.openxmlformats.org/officeDocument/2006/relationships/slide" Target="slide57.xml"/><Relationship Id="rId3" Type="http://schemas.openxmlformats.org/officeDocument/2006/relationships/image" Target="../media/image16.png"/><Relationship Id="rId21" Type="http://schemas.openxmlformats.org/officeDocument/2006/relationships/slide" Target="slide80.xml"/><Relationship Id="rId7" Type="http://schemas.openxmlformats.org/officeDocument/2006/relationships/slide" Target="slide5.xml"/><Relationship Id="rId12" Type="http://schemas.openxmlformats.org/officeDocument/2006/relationships/slide" Target="slide109.xml"/><Relationship Id="rId17" Type="http://schemas.openxmlformats.org/officeDocument/2006/relationships/slide" Target="slide36.xml"/><Relationship Id="rId2" Type="http://schemas.openxmlformats.org/officeDocument/2006/relationships/slide" Target="slide13.xml"/><Relationship Id="rId16" Type="http://schemas.openxmlformats.org/officeDocument/2006/relationships/slide" Target="slide33.xml"/><Relationship Id="rId20" Type="http://schemas.openxmlformats.org/officeDocument/2006/relationships/slide" Target="slide7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24.xml"/><Relationship Id="rId11" Type="http://schemas.openxmlformats.org/officeDocument/2006/relationships/slide" Target="slide104.xml"/><Relationship Id="rId5" Type="http://schemas.openxmlformats.org/officeDocument/2006/relationships/slide" Target="slide8.xml"/><Relationship Id="rId15" Type="http://schemas.openxmlformats.org/officeDocument/2006/relationships/slide" Target="slide110.xml"/><Relationship Id="rId10" Type="http://schemas.openxmlformats.org/officeDocument/2006/relationships/slide" Target="slide97.xml"/><Relationship Id="rId19" Type="http://schemas.openxmlformats.org/officeDocument/2006/relationships/slide" Target="slide63.xml"/><Relationship Id="rId4" Type="http://schemas.microsoft.com/office/2007/relationships/hdphoto" Target="../media/hdphoto4.wdp"/><Relationship Id="rId9" Type="http://schemas.openxmlformats.org/officeDocument/2006/relationships/slide" Target="slide93.xml"/><Relationship Id="rId14" Type="http://schemas.openxmlformats.org/officeDocument/2006/relationships/slide" Target="slide112.xml"/></Relationships>
</file>

<file path=ppt/slides/_rels/slide1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slide" Target="slide104.xml"/><Relationship Id="rId18" Type="http://schemas.openxmlformats.org/officeDocument/2006/relationships/slide" Target="slide33.xml"/><Relationship Id="rId3" Type="http://schemas.openxmlformats.org/officeDocument/2006/relationships/slide" Target="slide17.xml"/><Relationship Id="rId21" Type="http://schemas.openxmlformats.org/officeDocument/2006/relationships/slide" Target="slide63.xml"/><Relationship Id="rId7" Type="http://schemas.openxmlformats.org/officeDocument/2006/relationships/image" Target="../media/image17.png"/><Relationship Id="rId12" Type="http://schemas.openxmlformats.org/officeDocument/2006/relationships/slide" Target="slide93.xml"/><Relationship Id="rId17" Type="http://schemas.openxmlformats.org/officeDocument/2006/relationships/slide" Target="slide110.xml"/><Relationship Id="rId2" Type="http://schemas.openxmlformats.org/officeDocument/2006/relationships/slide" Target="slide5.xml"/><Relationship Id="rId16" Type="http://schemas.openxmlformats.org/officeDocument/2006/relationships/slide" Target="slide112.xml"/><Relationship Id="rId20" Type="http://schemas.openxmlformats.org/officeDocument/2006/relationships/slide" Target="slide57.xml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11" Type="http://schemas.openxmlformats.org/officeDocument/2006/relationships/slide" Target="slide85.xml"/><Relationship Id="rId5" Type="http://schemas.openxmlformats.org/officeDocument/2006/relationships/image" Target="../media/image15.png"/><Relationship Id="rId15" Type="http://schemas.openxmlformats.org/officeDocument/2006/relationships/slide" Target="slide102.xml"/><Relationship Id="rId23" Type="http://schemas.openxmlformats.org/officeDocument/2006/relationships/slide" Target="slide80.xml"/><Relationship Id="rId10" Type="http://schemas.openxmlformats.org/officeDocument/2006/relationships/slide" Target="slide125.xml"/><Relationship Id="rId19" Type="http://schemas.openxmlformats.org/officeDocument/2006/relationships/slide" Target="slide36.xml"/><Relationship Id="rId4" Type="http://schemas.openxmlformats.org/officeDocument/2006/relationships/slide" Target="slide97.xml"/><Relationship Id="rId9" Type="http://schemas.openxmlformats.org/officeDocument/2006/relationships/slide" Target="slide9.xml"/><Relationship Id="rId14" Type="http://schemas.openxmlformats.org/officeDocument/2006/relationships/slide" Target="slide109.xml"/><Relationship Id="rId22" Type="http://schemas.openxmlformats.org/officeDocument/2006/relationships/slide" Target="slide73.xml"/></Relationships>
</file>

<file path=ppt/slides/_rels/slide126.xml.rels><?xml version="1.0" encoding="UTF-8" standalone="yes"?>
<Relationships xmlns="http://schemas.openxmlformats.org/package/2006/relationships"><Relationship Id="rId8" Type="http://schemas.openxmlformats.org/officeDocument/2006/relationships/slide" Target="slide126.xml"/><Relationship Id="rId13" Type="http://schemas.openxmlformats.org/officeDocument/2006/relationships/slide" Target="slide109.xml"/><Relationship Id="rId18" Type="http://schemas.openxmlformats.org/officeDocument/2006/relationships/slide" Target="slide57.xml"/><Relationship Id="rId3" Type="http://schemas.openxmlformats.org/officeDocument/2006/relationships/slide" Target="slide33.xml"/><Relationship Id="rId21" Type="http://schemas.openxmlformats.org/officeDocument/2006/relationships/slide" Target="slide80.xml"/><Relationship Id="rId7" Type="http://schemas.microsoft.com/office/2007/relationships/hdphoto" Target="../media/hdphoto4.wdp"/><Relationship Id="rId12" Type="http://schemas.openxmlformats.org/officeDocument/2006/relationships/slide" Target="slide104.xml"/><Relationship Id="rId17" Type="http://schemas.openxmlformats.org/officeDocument/2006/relationships/slide" Target="slide36.xml"/><Relationship Id="rId2" Type="http://schemas.openxmlformats.org/officeDocument/2006/relationships/notesSlide" Target="../notesSlides/notesSlide63.xml"/><Relationship Id="rId16" Type="http://schemas.openxmlformats.org/officeDocument/2006/relationships/slide" Target="slide110.xml"/><Relationship Id="rId20" Type="http://schemas.openxmlformats.org/officeDocument/2006/relationships/slide" Target="slide7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slide" Target="slide97.xml"/><Relationship Id="rId5" Type="http://schemas.openxmlformats.org/officeDocument/2006/relationships/slide" Target="slide5.xml"/><Relationship Id="rId15" Type="http://schemas.openxmlformats.org/officeDocument/2006/relationships/slide" Target="slide112.xml"/><Relationship Id="rId10" Type="http://schemas.openxmlformats.org/officeDocument/2006/relationships/slide" Target="slide93.xml"/><Relationship Id="rId19" Type="http://schemas.openxmlformats.org/officeDocument/2006/relationships/slide" Target="slide63.xml"/><Relationship Id="rId4" Type="http://schemas.openxmlformats.org/officeDocument/2006/relationships/image" Target="../media/image19.jpeg"/><Relationship Id="rId9" Type="http://schemas.openxmlformats.org/officeDocument/2006/relationships/slide" Target="slide85.xml"/><Relationship Id="rId14" Type="http://schemas.openxmlformats.org/officeDocument/2006/relationships/slide" Target="slide102.xml"/></Relationships>
</file>

<file path=ppt/slides/_rels/slide127.xml.rels><?xml version="1.0" encoding="UTF-8" standalone="yes"?>
<Relationships xmlns="http://schemas.openxmlformats.org/package/2006/relationships"><Relationship Id="rId8" Type="http://schemas.openxmlformats.org/officeDocument/2006/relationships/slide" Target="slide97.xml"/><Relationship Id="rId13" Type="http://schemas.openxmlformats.org/officeDocument/2006/relationships/slide" Target="slide110.xml"/><Relationship Id="rId18" Type="http://schemas.openxmlformats.org/officeDocument/2006/relationships/slide" Target="slide73.xml"/><Relationship Id="rId3" Type="http://schemas.openxmlformats.org/officeDocument/2006/relationships/image" Target="../media/image20.jpg"/><Relationship Id="rId7" Type="http://schemas.openxmlformats.org/officeDocument/2006/relationships/slide" Target="slide93.xml"/><Relationship Id="rId12" Type="http://schemas.openxmlformats.org/officeDocument/2006/relationships/slide" Target="slide112.xml"/><Relationship Id="rId17" Type="http://schemas.openxmlformats.org/officeDocument/2006/relationships/slide" Target="slide63.xml"/><Relationship Id="rId2" Type="http://schemas.openxmlformats.org/officeDocument/2006/relationships/slide" Target="slide34.xml"/><Relationship Id="rId16" Type="http://schemas.openxmlformats.org/officeDocument/2006/relationships/slide" Target="slide5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5.xml"/><Relationship Id="rId11" Type="http://schemas.openxmlformats.org/officeDocument/2006/relationships/slide" Target="slide102.xml"/><Relationship Id="rId5" Type="http://schemas.openxmlformats.org/officeDocument/2006/relationships/slide" Target="slide5.xml"/><Relationship Id="rId15" Type="http://schemas.openxmlformats.org/officeDocument/2006/relationships/slide" Target="slide36.xml"/><Relationship Id="rId10" Type="http://schemas.openxmlformats.org/officeDocument/2006/relationships/slide" Target="slide109.xml"/><Relationship Id="rId19" Type="http://schemas.openxmlformats.org/officeDocument/2006/relationships/slide" Target="slide80.xml"/><Relationship Id="rId4" Type="http://schemas.openxmlformats.org/officeDocument/2006/relationships/slide" Target="slide127.xml"/><Relationship Id="rId9" Type="http://schemas.openxmlformats.org/officeDocument/2006/relationships/slide" Target="slide104.xml"/><Relationship Id="rId14" Type="http://schemas.openxmlformats.org/officeDocument/2006/relationships/slide" Target="slide33.xml"/></Relationships>
</file>

<file path=ppt/slides/_rels/slide128.xml.rels><?xml version="1.0" encoding="UTF-8" standalone="yes"?>
<Relationships xmlns="http://schemas.openxmlformats.org/package/2006/relationships"><Relationship Id="rId8" Type="http://schemas.openxmlformats.org/officeDocument/2006/relationships/slide" Target="slide97.xml"/><Relationship Id="rId13" Type="http://schemas.openxmlformats.org/officeDocument/2006/relationships/slide" Target="slide110.xml"/><Relationship Id="rId18" Type="http://schemas.openxmlformats.org/officeDocument/2006/relationships/slide" Target="slide73.xml"/><Relationship Id="rId3" Type="http://schemas.openxmlformats.org/officeDocument/2006/relationships/image" Target="../media/image21.png"/><Relationship Id="rId7" Type="http://schemas.openxmlformats.org/officeDocument/2006/relationships/slide" Target="slide93.xml"/><Relationship Id="rId12" Type="http://schemas.openxmlformats.org/officeDocument/2006/relationships/slide" Target="slide112.xml"/><Relationship Id="rId17" Type="http://schemas.openxmlformats.org/officeDocument/2006/relationships/slide" Target="slide63.xml"/><Relationship Id="rId2" Type="http://schemas.openxmlformats.org/officeDocument/2006/relationships/slide" Target="slide35.xml"/><Relationship Id="rId16" Type="http://schemas.openxmlformats.org/officeDocument/2006/relationships/slide" Target="slide5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5.xml"/><Relationship Id="rId11" Type="http://schemas.openxmlformats.org/officeDocument/2006/relationships/slide" Target="slide102.xml"/><Relationship Id="rId5" Type="http://schemas.openxmlformats.org/officeDocument/2006/relationships/slide" Target="slide5.xml"/><Relationship Id="rId15" Type="http://schemas.openxmlformats.org/officeDocument/2006/relationships/slide" Target="slide36.xml"/><Relationship Id="rId10" Type="http://schemas.openxmlformats.org/officeDocument/2006/relationships/slide" Target="slide109.xml"/><Relationship Id="rId19" Type="http://schemas.openxmlformats.org/officeDocument/2006/relationships/slide" Target="slide80.xml"/><Relationship Id="rId4" Type="http://schemas.openxmlformats.org/officeDocument/2006/relationships/slide" Target="slide128.xml"/><Relationship Id="rId9" Type="http://schemas.openxmlformats.org/officeDocument/2006/relationships/slide" Target="slide104.xml"/><Relationship Id="rId14" Type="http://schemas.openxmlformats.org/officeDocument/2006/relationships/slide" Target="slide33.xml"/></Relationships>
</file>

<file path=ppt/slides/_rels/slide129.xml.rels><?xml version="1.0" encoding="UTF-8" standalone="yes"?>
<Relationships xmlns="http://schemas.openxmlformats.org/package/2006/relationships"><Relationship Id="rId8" Type="http://schemas.openxmlformats.org/officeDocument/2006/relationships/slide" Target="slide9.xml"/><Relationship Id="rId13" Type="http://schemas.openxmlformats.org/officeDocument/2006/relationships/slide" Target="slide102.xml"/><Relationship Id="rId18" Type="http://schemas.openxmlformats.org/officeDocument/2006/relationships/slide" Target="slide57.xml"/><Relationship Id="rId3" Type="http://schemas.openxmlformats.org/officeDocument/2006/relationships/slide" Target="slide85.xml"/><Relationship Id="rId21" Type="http://schemas.openxmlformats.org/officeDocument/2006/relationships/slide" Target="slide80.xml"/><Relationship Id="rId7" Type="http://schemas.openxmlformats.org/officeDocument/2006/relationships/slide" Target="slide129.xml"/><Relationship Id="rId12" Type="http://schemas.openxmlformats.org/officeDocument/2006/relationships/slide" Target="slide109.xml"/><Relationship Id="rId17" Type="http://schemas.openxmlformats.org/officeDocument/2006/relationships/slide" Target="slide36.xml"/><Relationship Id="rId2" Type="http://schemas.openxmlformats.org/officeDocument/2006/relationships/notesSlide" Target="../notesSlides/notesSlide64.xml"/><Relationship Id="rId16" Type="http://schemas.openxmlformats.org/officeDocument/2006/relationships/slide" Target="slide33.xml"/><Relationship Id="rId20" Type="http://schemas.openxmlformats.org/officeDocument/2006/relationships/slide" Target="slide73.xml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11" Type="http://schemas.openxmlformats.org/officeDocument/2006/relationships/slide" Target="slide104.xml"/><Relationship Id="rId5" Type="http://schemas.openxmlformats.org/officeDocument/2006/relationships/image" Target="../media/image16.png"/><Relationship Id="rId15" Type="http://schemas.openxmlformats.org/officeDocument/2006/relationships/slide" Target="slide110.xml"/><Relationship Id="rId10" Type="http://schemas.openxmlformats.org/officeDocument/2006/relationships/slide" Target="slide97.xml"/><Relationship Id="rId19" Type="http://schemas.openxmlformats.org/officeDocument/2006/relationships/slide" Target="slide63.xml"/><Relationship Id="rId4" Type="http://schemas.openxmlformats.org/officeDocument/2006/relationships/slide" Target="slide5.xml"/><Relationship Id="rId9" Type="http://schemas.openxmlformats.org/officeDocument/2006/relationships/slide" Target="slide93.xml"/><Relationship Id="rId14" Type="http://schemas.openxmlformats.org/officeDocument/2006/relationships/slide" Target="slide11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" Target="slide29.xml"/><Relationship Id="rId3" Type="http://schemas.openxmlformats.org/officeDocument/2006/relationships/slide" Target="slide13.xml"/><Relationship Id="rId7" Type="http://schemas.openxmlformats.org/officeDocument/2006/relationships/slide" Target="slide9.xml"/><Relationship Id="rId2" Type="http://schemas.openxmlformats.org/officeDocument/2006/relationships/slide" Target="slide12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4.xml"/><Relationship Id="rId5" Type="http://schemas.microsoft.com/office/2007/relationships/hdphoto" Target="../media/hdphoto4.wdp"/><Relationship Id="rId4" Type="http://schemas.openxmlformats.org/officeDocument/2006/relationships/image" Target="../media/image16.png"/><Relationship Id="rId9" Type="http://schemas.openxmlformats.org/officeDocument/2006/relationships/slide" Target="slide27.xml"/></Relationships>
</file>

<file path=ppt/slides/_rels/slide130.xml.rels><?xml version="1.0" encoding="UTF-8" standalone="yes"?>
<Relationships xmlns="http://schemas.openxmlformats.org/package/2006/relationships"><Relationship Id="rId8" Type="http://schemas.openxmlformats.org/officeDocument/2006/relationships/slide" Target="slide104.xml"/><Relationship Id="rId13" Type="http://schemas.openxmlformats.org/officeDocument/2006/relationships/slide" Target="slide33.xml"/><Relationship Id="rId18" Type="http://schemas.openxmlformats.org/officeDocument/2006/relationships/slide" Target="slide80.xml"/><Relationship Id="rId3" Type="http://schemas.openxmlformats.org/officeDocument/2006/relationships/slide" Target="slide93.xml"/><Relationship Id="rId7" Type="http://schemas.openxmlformats.org/officeDocument/2006/relationships/slide" Target="slide97.xml"/><Relationship Id="rId12" Type="http://schemas.openxmlformats.org/officeDocument/2006/relationships/slide" Target="slide110.xml"/><Relationship Id="rId17" Type="http://schemas.openxmlformats.org/officeDocument/2006/relationships/slide" Target="slide73.xml"/><Relationship Id="rId2" Type="http://schemas.openxmlformats.org/officeDocument/2006/relationships/notesSlide" Target="../notesSlides/notesSlide65.xml"/><Relationship Id="rId16" Type="http://schemas.openxmlformats.org/officeDocument/2006/relationships/slide" Target="slide6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5.xml"/><Relationship Id="rId11" Type="http://schemas.openxmlformats.org/officeDocument/2006/relationships/slide" Target="slide112.xml"/><Relationship Id="rId5" Type="http://schemas.openxmlformats.org/officeDocument/2006/relationships/slide" Target="slide9.xml"/><Relationship Id="rId15" Type="http://schemas.openxmlformats.org/officeDocument/2006/relationships/slide" Target="slide57.xml"/><Relationship Id="rId10" Type="http://schemas.openxmlformats.org/officeDocument/2006/relationships/slide" Target="slide102.xml"/><Relationship Id="rId4" Type="http://schemas.openxmlformats.org/officeDocument/2006/relationships/slide" Target="slide130.xml"/><Relationship Id="rId9" Type="http://schemas.openxmlformats.org/officeDocument/2006/relationships/slide" Target="slide109.xml"/><Relationship Id="rId14" Type="http://schemas.openxmlformats.org/officeDocument/2006/relationships/slide" Target="slide36.xml"/></Relationships>
</file>

<file path=ppt/slides/_rels/slide131.xml.rels><?xml version="1.0" encoding="UTF-8" standalone="yes"?>
<Relationships xmlns="http://schemas.openxmlformats.org/package/2006/relationships"><Relationship Id="rId8" Type="http://schemas.openxmlformats.org/officeDocument/2006/relationships/slide" Target="slide93.xml"/><Relationship Id="rId13" Type="http://schemas.openxmlformats.org/officeDocument/2006/relationships/slide" Target="slide110.xml"/><Relationship Id="rId18" Type="http://schemas.openxmlformats.org/officeDocument/2006/relationships/slide" Target="slide73.xml"/><Relationship Id="rId3" Type="http://schemas.openxmlformats.org/officeDocument/2006/relationships/slide" Target="slide5.xml"/><Relationship Id="rId7" Type="http://schemas.openxmlformats.org/officeDocument/2006/relationships/slide" Target="slide85.xml"/><Relationship Id="rId12" Type="http://schemas.openxmlformats.org/officeDocument/2006/relationships/slide" Target="slide112.xml"/><Relationship Id="rId17" Type="http://schemas.openxmlformats.org/officeDocument/2006/relationships/slide" Target="slide63.xml"/><Relationship Id="rId2" Type="http://schemas.openxmlformats.org/officeDocument/2006/relationships/notesSlide" Target="../notesSlides/notesSlide66.xml"/><Relationship Id="rId16" Type="http://schemas.openxmlformats.org/officeDocument/2006/relationships/slide" Target="slide5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9.xml"/><Relationship Id="rId11" Type="http://schemas.openxmlformats.org/officeDocument/2006/relationships/slide" Target="slide102.xml"/><Relationship Id="rId5" Type="http://schemas.openxmlformats.org/officeDocument/2006/relationships/slide" Target="slide131.xml"/><Relationship Id="rId15" Type="http://schemas.openxmlformats.org/officeDocument/2006/relationships/slide" Target="slide36.xml"/><Relationship Id="rId10" Type="http://schemas.openxmlformats.org/officeDocument/2006/relationships/slide" Target="slide109.xml"/><Relationship Id="rId19" Type="http://schemas.openxmlformats.org/officeDocument/2006/relationships/slide" Target="slide80.xml"/><Relationship Id="rId4" Type="http://schemas.openxmlformats.org/officeDocument/2006/relationships/slide" Target="slide97.xml"/><Relationship Id="rId9" Type="http://schemas.openxmlformats.org/officeDocument/2006/relationships/slide" Target="slide104.xml"/><Relationship Id="rId14" Type="http://schemas.openxmlformats.org/officeDocument/2006/relationships/slide" Target="slide33.xml"/></Relationships>
</file>

<file path=ppt/slides/_rels/slide132.xml.rels><?xml version="1.0" encoding="UTF-8" standalone="yes"?>
<Relationships xmlns="http://schemas.openxmlformats.org/package/2006/relationships"><Relationship Id="rId8" Type="http://schemas.openxmlformats.org/officeDocument/2006/relationships/slide" Target="slide104.xml"/><Relationship Id="rId13" Type="http://schemas.openxmlformats.org/officeDocument/2006/relationships/slide" Target="slide33.xml"/><Relationship Id="rId18" Type="http://schemas.openxmlformats.org/officeDocument/2006/relationships/slide" Target="slide80.xml"/><Relationship Id="rId3" Type="http://schemas.openxmlformats.org/officeDocument/2006/relationships/slide" Target="slide132.xml"/><Relationship Id="rId7" Type="http://schemas.openxmlformats.org/officeDocument/2006/relationships/slide" Target="slide97.xml"/><Relationship Id="rId12" Type="http://schemas.openxmlformats.org/officeDocument/2006/relationships/slide" Target="slide110.xml"/><Relationship Id="rId17" Type="http://schemas.openxmlformats.org/officeDocument/2006/relationships/slide" Target="slide73.xml"/><Relationship Id="rId2" Type="http://schemas.openxmlformats.org/officeDocument/2006/relationships/notesSlide" Target="../notesSlides/notesSlide67.xml"/><Relationship Id="rId16" Type="http://schemas.openxmlformats.org/officeDocument/2006/relationships/slide" Target="slide6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93.xml"/><Relationship Id="rId11" Type="http://schemas.openxmlformats.org/officeDocument/2006/relationships/slide" Target="slide112.xml"/><Relationship Id="rId5" Type="http://schemas.openxmlformats.org/officeDocument/2006/relationships/slide" Target="slide85.xml"/><Relationship Id="rId15" Type="http://schemas.openxmlformats.org/officeDocument/2006/relationships/slide" Target="slide57.xml"/><Relationship Id="rId10" Type="http://schemas.openxmlformats.org/officeDocument/2006/relationships/slide" Target="slide102.xml"/><Relationship Id="rId19" Type="http://schemas.openxmlformats.org/officeDocument/2006/relationships/slide" Target="slide98.xml"/><Relationship Id="rId4" Type="http://schemas.openxmlformats.org/officeDocument/2006/relationships/slide" Target="slide9.xml"/><Relationship Id="rId9" Type="http://schemas.openxmlformats.org/officeDocument/2006/relationships/slide" Target="slide109.xml"/><Relationship Id="rId14" Type="http://schemas.openxmlformats.org/officeDocument/2006/relationships/slide" Target="slide36.xml"/></Relationships>
</file>

<file path=ppt/slides/_rels/slide133.xml.rels><?xml version="1.0" encoding="UTF-8" standalone="yes"?>
<Relationships xmlns="http://schemas.openxmlformats.org/package/2006/relationships"><Relationship Id="rId8" Type="http://schemas.openxmlformats.org/officeDocument/2006/relationships/slide" Target="slide97.xml"/><Relationship Id="rId13" Type="http://schemas.openxmlformats.org/officeDocument/2006/relationships/slide" Target="slide110.xml"/><Relationship Id="rId18" Type="http://schemas.openxmlformats.org/officeDocument/2006/relationships/slide" Target="slide73.xml"/><Relationship Id="rId3" Type="http://schemas.openxmlformats.org/officeDocument/2006/relationships/image" Target="../media/image60.png"/><Relationship Id="rId7" Type="http://schemas.openxmlformats.org/officeDocument/2006/relationships/slide" Target="slide93.xml"/><Relationship Id="rId12" Type="http://schemas.openxmlformats.org/officeDocument/2006/relationships/slide" Target="slide112.xml"/><Relationship Id="rId17" Type="http://schemas.openxmlformats.org/officeDocument/2006/relationships/slide" Target="slide63.xml"/><Relationship Id="rId2" Type="http://schemas.openxmlformats.org/officeDocument/2006/relationships/notesSlide" Target="../notesSlides/notesSlide68.xml"/><Relationship Id="rId16" Type="http://schemas.openxmlformats.org/officeDocument/2006/relationships/slide" Target="slide5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5.xml"/><Relationship Id="rId11" Type="http://schemas.openxmlformats.org/officeDocument/2006/relationships/slide" Target="slide102.xml"/><Relationship Id="rId5" Type="http://schemas.openxmlformats.org/officeDocument/2006/relationships/slide" Target="slide5.xml"/><Relationship Id="rId15" Type="http://schemas.openxmlformats.org/officeDocument/2006/relationships/slide" Target="slide36.xml"/><Relationship Id="rId10" Type="http://schemas.openxmlformats.org/officeDocument/2006/relationships/slide" Target="slide109.xml"/><Relationship Id="rId19" Type="http://schemas.openxmlformats.org/officeDocument/2006/relationships/slide" Target="slide80.xml"/><Relationship Id="rId4" Type="http://schemas.openxmlformats.org/officeDocument/2006/relationships/slide" Target="slide133.xml"/><Relationship Id="rId9" Type="http://schemas.openxmlformats.org/officeDocument/2006/relationships/slide" Target="slide104.xml"/><Relationship Id="rId14" Type="http://schemas.openxmlformats.org/officeDocument/2006/relationships/slide" Target="slide33.xml"/></Relationships>
</file>

<file path=ppt/slides/_rels/slide134.xml.rels><?xml version="1.0" encoding="UTF-8" standalone="yes"?>
<Relationships xmlns="http://schemas.openxmlformats.org/package/2006/relationships"><Relationship Id="rId8" Type="http://schemas.openxmlformats.org/officeDocument/2006/relationships/slide" Target="slide97.xml"/><Relationship Id="rId13" Type="http://schemas.openxmlformats.org/officeDocument/2006/relationships/slide" Target="slide33.xml"/><Relationship Id="rId18" Type="http://schemas.openxmlformats.org/officeDocument/2006/relationships/slide" Target="slide80.xml"/><Relationship Id="rId3" Type="http://schemas.openxmlformats.org/officeDocument/2006/relationships/slide" Target="slide5.xml"/><Relationship Id="rId7" Type="http://schemas.openxmlformats.org/officeDocument/2006/relationships/slide" Target="slide93.xml"/><Relationship Id="rId12" Type="http://schemas.openxmlformats.org/officeDocument/2006/relationships/slide" Target="slide110.xml"/><Relationship Id="rId17" Type="http://schemas.openxmlformats.org/officeDocument/2006/relationships/slide" Target="slide73.xml"/><Relationship Id="rId2" Type="http://schemas.openxmlformats.org/officeDocument/2006/relationships/notesSlide" Target="../notesSlides/notesSlide69.xml"/><Relationship Id="rId16" Type="http://schemas.openxmlformats.org/officeDocument/2006/relationships/slide" Target="slide6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5.xml"/><Relationship Id="rId11" Type="http://schemas.openxmlformats.org/officeDocument/2006/relationships/slide" Target="slide112.xml"/><Relationship Id="rId5" Type="http://schemas.openxmlformats.org/officeDocument/2006/relationships/slide" Target="slide134.xml"/><Relationship Id="rId15" Type="http://schemas.openxmlformats.org/officeDocument/2006/relationships/slide" Target="slide57.xml"/><Relationship Id="rId10" Type="http://schemas.openxmlformats.org/officeDocument/2006/relationships/slide" Target="slide102.xml"/><Relationship Id="rId4" Type="http://schemas.openxmlformats.org/officeDocument/2006/relationships/slide" Target="slide104.xml"/><Relationship Id="rId9" Type="http://schemas.openxmlformats.org/officeDocument/2006/relationships/slide" Target="slide109.xml"/><Relationship Id="rId14" Type="http://schemas.openxmlformats.org/officeDocument/2006/relationships/slide" Target="slide36.xml"/></Relationships>
</file>

<file path=ppt/slides/_rels/slide135.xml.rels><?xml version="1.0" encoding="UTF-8" standalone="yes"?>
<Relationships xmlns="http://schemas.openxmlformats.org/package/2006/relationships"><Relationship Id="rId8" Type="http://schemas.openxmlformats.org/officeDocument/2006/relationships/slide" Target="slide97.xml"/><Relationship Id="rId13" Type="http://schemas.openxmlformats.org/officeDocument/2006/relationships/slide" Target="slide33.xml"/><Relationship Id="rId18" Type="http://schemas.openxmlformats.org/officeDocument/2006/relationships/slide" Target="slide80.xml"/><Relationship Id="rId3" Type="http://schemas.openxmlformats.org/officeDocument/2006/relationships/slide" Target="slide5.xml"/><Relationship Id="rId7" Type="http://schemas.openxmlformats.org/officeDocument/2006/relationships/slide" Target="slide93.xml"/><Relationship Id="rId12" Type="http://schemas.openxmlformats.org/officeDocument/2006/relationships/slide" Target="slide110.xml"/><Relationship Id="rId17" Type="http://schemas.openxmlformats.org/officeDocument/2006/relationships/slide" Target="slide73.xml"/><Relationship Id="rId2" Type="http://schemas.openxmlformats.org/officeDocument/2006/relationships/notesSlide" Target="../notesSlides/notesSlide70.xml"/><Relationship Id="rId16" Type="http://schemas.openxmlformats.org/officeDocument/2006/relationships/slide" Target="slide6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5.xml"/><Relationship Id="rId11" Type="http://schemas.openxmlformats.org/officeDocument/2006/relationships/slide" Target="slide112.xml"/><Relationship Id="rId5" Type="http://schemas.openxmlformats.org/officeDocument/2006/relationships/slide" Target="slide135.xml"/><Relationship Id="rId15" Type="http://schemas.openxmlformats.org/officeDocument/2006/relationships/slide" Target="slide57.xml"/><Relationship Id="rId10" Type="http://schemas.openxmlformats.org/officeDocument/2006/relationships/slide" Target="slide102.xml"/><Relationship Id="rId19" Type="http://schemas.openxmlformats.org/officeDocument/2006/relationships/slide" Target="slide105.xml"/><Relationship Id="rId4" Type="http://schemas.openxmlformats.org/officeDocument/2006/relationships/slide" Target="slide104.xml"/><Relationship Id="rId9" Type="http://schemas.openxmlformats.org/officeDocument/2006/relationships/slide" Target="slide109.xml"/><Relationship Id="rId14" Type="http://schemas.openxmlformats.org/officeDocument/2006/relationships/slide" Target="slide36.xml"/></Relationships>
</file>

<file path=ppt/slides/_rels/slide136.xml.rels><?xml version="1.0" encoding="UTF-8" standalone="yes"?>
<Relationships xmlns="http://schemas.openxmlformats.org/package/2006/relationships"><Relationship Id="rId8" Type="http://schemas.openxmlformats.org/officeDocument/2006/relationships/slide" Target="slide93.xml"/><Relationship Id="rId13" Type="http://schemas.openxmlformats.org/officeDocument/2006/relationships/slide" Target="slide110.xml"/><Relationship Id="rId18" Type="http://schemas.openxmlformats.org/officeDocument/2006/relationships/slide" Target="slide73.xml"/><Relationship Id="rId3" Type="http://schemas.openxmlformats.org/officeDocument/2006/relationships/slide" Target="slide5.xml"/><Relationship Id="rId7" Type="http://schemas.openxmlformats.org/officeDocument/2006/relationships/slide" Target="slide85.xml"/><Relationship Id="rId12" Type="http://schemas.openxmlformats.org/officeDocument/2006/relationships/slide" Target="slide112.xml"/><Relationship Id="rId17" Type="http://schemas.openxmlformats.org/officeDocument/2006/relationships/slide" Target="slide63.xml"/><Relationship Id="rId2" Type="http://schemas.openxmlformats.org/officeDocument/2006/relationships/notesSlide" Target="../notesSlides/notesSlide71.xml"/><Relationship Id="rId16" Type="http://schemas.openxmlformats.org/officeDocument/2006/relationships/slide" Target="slide57.xml"/><Relationship Id="rId20" Type="http://schemas.openxmlformats.org/officeDocument/2006/relationships/slide" Target="slide10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36.xml"/><Relationship Id="rId11" Type="http://schemas.openxmlformats.org/officeDocument/2006/relationships/slide" Target="slide102.xml"/><Relationship Id="rId5" Type="http://schemas.openxmlformats.org/officeDocument/2006/relationships/image" Target="../media/image61.jpg"/><Relationship Id="rId15" Type="http://schemas.openxmlformats.org/officeDocument/2006/relationships/slide" Target="slide36.xml"/><Relationship Id="rId10" Type="http://schemas.openxmlformats.org/officeDocument/2006/relationships/slide" Target="slide109.xml"/><Relationship Id="rId19" Type="http://schemas.openxmlformats.org/officeDocument/2006/relationships/slide" Target="slide80.xml"/><Relationship Id="rId4" Type="http://schemas.openxmlformats.org/officeDocument/2006/relationships/slide" Target="slide104.xml"/><Relationship Id="rId9" Type="http://schemas.openxmlformats.org/officeDocument/2006/relationships/slide" Target="slide97.xml"/><Relationship Id="rId14" Type="http://schemas.openxmlformats.org/officeDocument/2006/relationships/slide" Target="slide33.xml"/></Relationships>
</file>

<file path=ppt/slides/_rels/slide137.xml.rels><?xml version="1.0" encoding="UTF-8" standalone="yes"?>
<Relationships xmlns="http://schemas.openxmlformats.org/package/2006/relationships"><Relationship Id="rId8" Type="http://schemas.openxmlformats.org/officeDocument/2006/relationships/slide" Target="slide109.xml"/><Relationship Id="rId13" Type="http://schemas.openxmlformats.org/officeDocument/2006/relationships/slide" Target="slide36.xml"/><Relationship Id="rId3" Type="http://schemas.openxmlformats.org/officeDocument/2006/relationships/slide" Target="slide5.xml"/><Relationship Id="rId7" Type="http://schemas.openxmlformats.org/officeDocument/2006/relationships/slide" Target="slide104.xml"/><Relationship Id="rId12" Type="http://schemas.openxmlformats.org/officeDocument/2006/relationships/slide" Target="slide33.xml"/><Relationship Id="rId17" Type="http://schemas.openxmlformats.org/officeDocument/2006/relationships/slide" Target="slide80.xml"/><Relationship Id="rId2" Type="http://schemas.openxmlformats.org/officeDocument/2006/relationships/slide" Target="slide137.xml"/><Relationship Id="rId16" Type="http://schemas.openxmlformats.org/officeDocument/2006/relationships/slide" Target="slide7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97.xml"/><Relationship Id="rId11" Type="http://schemas.openxmlformats.org/officeDocument/2006/relationships/slide" Target="slide110.xml"/><Relationship Id="rId5" Type="http://schemas.openxmlformats.org/officeDocument/2006/relationships/slide" Target="slide93.xml"/><Relationship Id="rId15" Type="http://schemas.openxmlformats.org/officeDocument/2006/relationships/slide" Target="slide63.xml"/><Relationship Id="rId10" Type="http://schemas.openxmlformats.org/officeDocument/2006/relationships/slide" Target="slide112.xml"/><Relationship Id="rId4" Type="http://schemas.openxmlformats.org/officeDocument/2006/relationships/slide" Target="slide85.xml"/><Relationship Id="rId9" Type="http://schemas.openxmlformats.org/officeDocument/2006/relationships/slide" Target="slide102.xml"/><Relationship Id="rId14" Type="http://schemas.openxmlformats.org/officeDocument/2006/relationships/slide" Target="slide57.xml"/></Relationships>
</file>

<file path=ppt/slides/_rels/slide138.xml.rels><?xml version="1.0" encoding="UTF-8" standalone="yes"?>
<Relationships xmlns="http://schemas.openxmlformats.org/package/2006/relationships"><Relationship Id="rId8" Type="http://schemas.openxmlformats.org/officeDocument/2006/relationships/slide" Target="slide109.xml"/><Relationship Id="rId13" Type="http://schemas.openxmlformats.org/officeDocument/2006/relationships/slide" Target="slide36.xml"/><Relationship Id="rId3" Type="http://schemas.openxmlformats.org/officeDocument/2006/relationships/slide" Target="slide138.xml"/><Relationship Id="rId7" Type="http://schemas.openxmlformats.org/officeDocument/2006/relationships/slide" Target="slide104.xml"/><Relationship Id="rId12" Type="http://schemas.openxmlformats.org/officeDocument/2006/relationships/slide" Target="slide33.xml"/><Relationship Id="rId17" Type="http://schemas.openxmlformats.org/officeDocument/2006/relationships/slide" Target="slide80.xml"/><Relationship Id="rId2" Type="http://schemas.openxmlformats.org/officeDocument/2006/relationships/slide" Target="slide5.xml"/><Relationship Id="rId16" Type="http://schemas.openxmlformats.org/officeDocument/2006/relationships/slide" Target="slide7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97.xml"/><Relationship Id="rId11" Type="http://schemas.openxmlformats.org/officeDocument/2006/relationships/slide" Target="slide110.xml"/><Relationship Id="rId5" Type="http://schemas.openxmlformats.org/officeDocument/2006/relationships/slide" Target="slide93.xml"/><Relationship Id="rId15" Type="http://schemas.openxmlformats.org/officeDocument/2006/relationships/slide" Target="slide63.xml"/><Relationship Id="rId10" Type="http://schemas.openxmlformats.org/officeDocument/2006/relationships/slide" Target="slide112.xml"/><Relationship Id="rId4" Type="http://schemas.openxmlformats.org/officeDocument/2006/relationships/slide" Target="slide85.xml"/><Relationship Id="rId9" Type="http://schemas.openxmlformats.org/officeDocument/2006/relationships/slide" Target="slide102.xml"/><Relationship Id="rId14" Type="http://schemas.openxmlformats.org/officeDocument/2006/relationships/slide" Target="slide57.xml"/></Relationships>
</file>

<file path=ppt/slides/_rels/slide139.xml.rels><?xml version="1.0" encoding="UTF-8" standalone="yes"?>
<Relationships xmlns="http://schemas.openxmlformats.org/package/2006/relationships"><Relationship Id="rId8" Type="http://schemas.openxmlformats.org/officeDocument/2006/relationships/slide" Target="slide104.xml"/><Relationship Id="rId13" Type="http://schemas.openxmlformats.org/officeDocument/2006/relationships/slide" Target="slide33.xml"/><Relationship Id="rId18" Type="http://schemas.openxmlformats.org/officeDocument/2006/relationships/slide" Target="slide80.xml"/><Relationship Id="rId3" Type="http://schemas.openxmlformats.org/officeDocument/2006/relationships/image" Target="../media/image62.png"/><Relationship Id="rId7" Type="http://schemas.openxmlformats.org/officeDocument/2006/relationships/slide" Target="slide97.xml"/><Relationship Id="rId12" Type="http://schemas.openxmlformats.org/officeDocument/2006/relationships/slide" Target="slide110.xml"/><Relationship Id="rId17" Type="http://schemas.openxmlformats.org/officeDocument/2006/relationships/slide" Target="slide73.xml"/><Relationship Id="rId2" Type="http://schemas.openxmlformats.org/officeDocument/2006/relationships/slide" Target="slide5.xml"/><Relationship Id="rId16" Type="http://schemas.openxmlformats.org/officeDocument/2006/relationships/slide" Target="slide6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93.xml"/><Relationship Id="rId11" Type="http://schemas.openxmlformats.org/officeDocument/2006/relationships/slide" Target="slide112.xml"/><Relationship Id="rId5" Type="http://schemas.openxmlformats.org/officeDocument/2006/relationships/slide" Target="slide85.xml"/><Relationship Id="rId15" Type="http://schemas.openxmlformats.org/officeDocument/2006/relationships/slide" Target="slide57.xml"/><Relationship Id="rId10" Type="http://schemas.openxmlformats.org/officeDocument/2006/relationships/slide" Target="slide102.xml"/><Relationship Id="rId4" Type="http://schemas.openxmlformats.org/officeDocument/2006/relationships/slide" Target="slide139.xml"/><Relationship Id="rId9" Type="http://schemas.openxmlformats.org/officeDocument/2006/relationships/slide" Target="slide109.xml"/><Relationship Id="rId14" Type="http://schemas.openxmlformats.org/officeDocument/2006/relationships/slide" Target="slide3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" Target="slide5.xml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8" Type="http://schemas.openxmlformats.org/officeDocument/2006/relationships/slide" Target="slide97.xml"/><Relationship Id="rId13" Type="http://schemas.openxmlformats.org/officeDocument/2006/relationships/slide" Target="slide110.xml"/><Relationship Id="rId18" Type="http://schemas.openxmlformats.org/officeDocument/2006/relationships/slide" Target="slide73.xml"/><Relationship Id="rId3" Type="http://schemas.openxmlformats.org/officeDocument/2006/relationships/image" Target="../media/image8.png"/><Relationship Id="rId7" Type="http://schemas.openxmlformats.org/officeDocument/2006/relationships/slide" Target="slide93.xml"/><Relationship Id="rId12" Type="http://schemas.openxmlformats.org/officeDocument/2006/relationships/slide" Target="slide112.xml"/><Relationship Id="rId17" Type="http://schemas.openxmlformats.org/officeDocument/2006/relationships/slide" Target="slide63.xml"/><Relationship Id="rId2" Type="http://schemas.openxmlformats.org/officeDocument/2006/relationships/notesSlide" Target="../notesSlides/notesSlide72.xml"/><Relationship Id="rId16" Type="http://schemas.openxmlformats.org/officeDocument/2006/relationships/slide" Target="slide57.xml"/><Relationship Id="rId20" Type="http://schemas.openxmlformats.org/officeDocument/2006/relationships/slide" Target="slide11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5.xml"/><Relationship Id="rId11" Type="http://schemas.openxmlformats.org/officeDocument/2006/relationships/slide" Target="slide102.xml"/><Relationship Id="rId5" Type="http://schemas.openxmlformats.org/officeDocument/2006/relationships/slide" Target="slide5.xml"/><Relationship Id="rId15" Type="http://schemas.openxmlformats.org/officeDocument/2006/relationships/slide" Target="slide36.xml"/><Relationship Id="rId10" Type="http://schemas.openxmlformats.org/officeDocument/2006/relationships/slide" Target="slide109.xml"/><Relationship Id="rId19" Type="http://schemas.openxmlformats.org/officeDocument/2006/relationships/slide" Target="slide80.xml"/><Relationship Id="rId4" Type="http://schemas.openxmlformats.org/officeDocument/2006/relationships/slide" Target="slide140.xml"/><Relationship Id="rId9" Type="http://schemas.openxmlformats.org/officeDocument/2006/relationships/slide" Target="slide104.xml"/><Relationship Id="rId14" Type="http://schemas.openxmlformats.org/officeDocument/2006/relationships/slide" Target="slide33.xml"/></Relationships>
</file>

<file path=ppt/slides/_rels/slide141.xml.rels><?xml version="1.0" encoding="UTF-8" standalone="yes"?>
<Relationships xmlns="http://schemas.openxmlformats.org/package/2006/relationships"><Relationship Id="rId8" Type="http://schemas.openxmlformats.org/officeDocument/2006/relationships/slide" Target="slide104.xml"/><Relationship Id="rId13" Type="http://schemas.openxmlformats.org/officeDocument/2006/relationships/slide" Target="slide33.xml"/><Relationship Id="rId18" Type="http://schemas.openxmlformats.org/officeDocument/2006/relationships/slide" Target="slide80.xml"/><Relationship Id="rId3" Type="http://schemas.openxmlformats.org/officeDocument/2006/relationships/slide" Target="slide5.xml"/><Relationship Id="rId7" Type="http://schemas.openxmlformats.org/officeDocument/2006/relationships/slide" Target="slide97.xml"/><Relationship Id="rId12" Type="http://schemas.openxmlformats.org/officeDocument/2006/relationships/slide" Target="slide110.xml"/><Relationship Id="rId17" Type="http://schemas.openxmlformats.org/officeDocument/2006/relationships/slide" Target="slide73.xml"/><Relationship Id="rId2" Type="http://schemas.openxmlformats.org/officeDocument/2006/relationships/image" Target="../media/image64.jpeg"/><Relationship Id="rId16" Type="http://schemas.openxmlformats.org/officeDocument/2006/relationships/slide" Target="slide6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93.xml"/><Relationship Id="rId11" Type="http://schemas.openxmlformats.org/officeDocument/2006/relationships/slide" Target="slide112.xml"/><Relationship Id="rId5" Type="http://schemas.openxmlformats.org/officeDocument/2006/relationships/slide" Target="slide85.xml"/><Relationship Id="rId15" Type="http://schemas.openxmlformats.org/officeDocument/2006/relationships/slide" Target="slide57.xml"/><Relationship Id="rId10" Type="http://schemas.openxmlformats.org/officeDocument/2006/relationships/slide" Target="slide102.xml"/><Relationship Id="rId19" Type="http://schemas.openxmlformats.org/officeDocument/2006/relationships/slide" Target="slide117.xml"/><Relationship Id="rId4" Type="http://schemas.openxmlformats.org/officeDocument/2006/relationships/slide" Target="slide141.xml"/><Relationship Id="rId9" Type="http://schemas.openxmlformats.org/officeDocument/2006/relationships/slide" Target="slide109.xml"/><Relationship Id="rId14" Type="http://schemas.openxmlformats.org/officeDocument/2006/relationships/slide" Target="slide36.xml"/></Relationships>
</file>

<file path=ppt/slides/_rels/slide142.xml.rels><?xml version="1.0" encoding="UTF-8" standalone="yes"?>
<Relationships xmlns="http://schemas.openxmlformats.org/package/2006/relationships"><Relationship Id="rId8" Type="http://schemas.openxmlformats.org/officeDocument/2006/relationships/slide" Target="slide109.xml"/><Relationship Id="rId13" Type="http://schemas.openxmlformats.org/officeDocument/2006/relationships/slide" Target="slide36.xml"/><Relationship Id="rId18" Type="http://schemas.openxmlformats.org/officeDocument/2006/relationships/slide" Target="slide119.xml"/><Relationship Id="rId3" Type="http://schemas.openxmlformats.org/officeDocument/2006/relationships/slide" Target="slide142.xml"/><Relationship Id="rId7" Type="http://schemas.openxmlformats.org/officeDocument/2006/relationships/slide" Target="slide104.xml"/><Relationship Id="rId12" Type="http://schemas.openxmlformats.org/officeDocument/2006/relationships/slide" Target="slide33.xml"/><Relationship Id="rId17" Type="http://schemas.openxmlformats.org/officeDocument/2006/relationships/slide" Target="slide80.xml"/><Relationship Id="rId2" Type="http://schemas.openxmlformats.org/officeDocument/2006/relationships/slide" Target="slide5.xml"/><Relationship Id="rId16" Type="http://schemas.openxmlformats.org/officeDocument/2006/relationships/slide" Target="slide7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97.xml"/><Relationship Id="rId11" Type="http://schemas.openxmlformats.org/officeDocument/2006/relationships/slide" Target="slide110.xml"/><Relationship Id="rId5" Type="http://schemas.openxmlformats.org/officeDocument/2006/relationships/slide" Target="slide93.xml"/><Relationship Id="rId15" Type="http://schemas.openxmlformats.org/officeDocument/2006/relationships/slide" Target="slide63.xml"/><Relationship Id="rId10" Type="http://schemas.openxmlformats.org/officeDocument/2006/relationships/slide" Target="slide112.xml"/><Relationship Id="rId4" Type="http://schemas.openxmlformats.org/officeDocument/2006/relationships/slide" Target="slide85.xml"/><Relationship Id="rId9" Type="http://schemas.openxmlformats.org/officeDocument/2006/relationships/slide" Target="slide102.xml"/><Relationship Id="rId14" Type="http://schemas.openxmlformats.org/officeDocument/2006/relationships/slide" Target="slide57.xml"/></Relationships>
</file>

<file path=ppt/slides/_rels/slide143.xml.rels><?xml version="1.0" encoding="UTF-8" standalone="yes"?>
<Relationships xmlns="http://schemas.openxmlformats.org/package/2006/relationships"><Relationship Id="rId8" Type="http://schemas.openxmlformats.org/officeDocument/2006/relationships/slide" Target="slide109.xml"/><Relationship Id="rId13" Type="http://schemas.openxmlformats.org/officeDocument/2006/relationships/slide" Target="slide36.xml"/><Relationship Id="rId18" Type="http://schemas.openxmlformats.org/officeDocument/2006/relationships/slide" Target="slide120.xml"/><Relationship Id="rId3" Type="http://schemas.openxmlformats.org/officeDocument/2006/relationships/slide" Target="slide143.xml"/><Relationship Id="rId7" Type="http://schemas.openxmlformats.org/officeDocument/2006/relationships/slide" Target="slide104.xml"/><Relationship Id="rId12" Type="http://schemas.openxmlformats.org/officeDocument/2006/relationships/slide" Target="slide33.xml"/><Relationship Id="rId17" Type="http://schemas.openxmlformats.org/officeDocument/2006/relationships/slide" Target="slide80.xml"/><Relationship Id="rId2" Type="http://schemas.openxmlformats.org/officeDocument/2006/relationships/slide" Target="slide5.xml"/><Relationship Id="rId16" Type="http://schemas.openxmlformats.org/officeDocument/2006/relationships/slide" Target="slide7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97.xml"/><Relationship Id="rId11" Type="http://schemas.openxmlformats.org/officeDocument/2006/relationships/slide" Target="slide110.xml"/><Relationship Id="rId5" Type="http://schemas.openxmlformats.org/officeDocument/2006/relationships/slide" Target="slide93.xml"/><Relationship Id="rId15" Type="http://schemas.openxmlformats.org/officeDocument/2006/relationships/slide" Target="slide63.xml"/><Relationship Id="rId10" Type="http://schemas.openxmlformats.org/officeDocument/2006/relationships/slide" Target="slide112.xml"/><Relationship Id="rId4" Type="http://schemas.openxmlformats.org/officeDocument/2006/relationships/slide" Target="slide85.xml"/><Relationship Id="rId9" Type="http://schemas.openxmlformats.org/officeDocument/2006/relationships/slide" Target="slide102.xml"/><Relationship Id="rId14" Type="http://schemas.openxmlformats.org/officeDocument/2006/relationships/slide" Target="slide57.xml"/></Relationships>
</file>

<file path=ppt/slides/_rels/slide144.xml.rels><?xml version="1.0" encoding="UTF-8" standalone="yes"?>
<Relationships xmlns="http://schemas.openxmlformats.org/package/2006/relationships"><Relationship Id="rId8" Type="http://schemas.openxmlformats.org/officeDocument/2006/relationships/slide" Target="slide109.xml"/><Relationship Id="rId13" Type="http://schemas.openxmlformats.org/officeDocument/2006/relationships/slide" Target="slide36.xml"/><Relationship Id="rId18" Type="http://schemas.openxmlformats.org/officeDocument/2006/relationships/slide" Target="slide121.xml"/><Relationship Id="rId3" Type="http://schemas.openxmlformats.org/officeDocument/2006/relationships/slide" Target="slide144.xml"/><Relationship Id="rId7" Type="http://schemas.openxmlformats.org/officeDocument/2006/relationships/slide" Target="slide104.xml"/><Relationship Id="rId12" Type="http://schemas.openxmlformats.org/officeDocument/2006/relationships/slide" Target="slide33.xml"/><Relationship Id="rId17" Type="http://schemas.openxmlformats.org/officeDocument/2006/relationships/slide" Target="slide80.xml"/><Relationship Id="rId2" Type="http://schemas.openxmlformats.org/officeDocument/2006/relationships/slide" Target="slide5.xml"/><Relationship Id="rId16" Type="http://schemas.openxmlformats.org/officeDocument/2006/relationships/slide" Target="slide7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97.xml"/><Relationship Id="rId11" Type="http://schemas.openxmlformats.org/officeDocument/2006/relationships/slide" Target="slide110.xml"/><Relationship Id="rId5" Type="http://schemas.openxmlformats.org/officeDocument/2006/relationships/slide" Target="slide93.xml"/><Relationship Id="rId15" Type="http://schemas.openxmlformats.org/officeDocument/2006/relationships/slide" Target="slide63.xml"/><Relationship Id="rId10" Type="http://schemas.openxmlformats.org/officeDocument/2006/relationships/slide" Target="slide112.xml"/><Relationship Id="rId4" Type="http://schemas.openxmlformats.org/officeDocument/2006/relationships/slide" Target="slide85.xml"/><Relationship Id="rId9" Type="http://schemas.openxmlformats.org/officeDocument/2006/relationships/slide" Target="slide102.xml"/><Relationship Id="rId14" Type="http://schemas.openxmlformats.org/officeDocument/2006/relationships/slide" Target="slide57.xml"/></Relationships>
</file>

<file path=ppt/slides/_rels/slide145.xml.rels><?xml version="1.0" encoding="UTF-8" standalone="yes"?>
<Relationships xmlns="http://schemas.openxmlformats.org/package/2006/relationships"><Relationship Id="rId8" Type="http://schemas.openxmlformats.org/officeDocument/2006/relationships/slide" Target="slide145.xml"/><Relationship Id="rId13" Type="http://schemas.openxmlformats.org/officeDocument/2006/relationships/slide" Target="slide109.xml"/><Relationship Id="rId18" Type="http://schemas.openxmlformats.org/officeDocument/2006/relationships/slide" Target="slide36.xml"/><Relationship Id="rId3" Type="http://schemas.openxmlformats.org/officeDocument/2006/relationships/image" Target="../media/image22.jpg"/><Relationship Id="rId21" Type="http://schemas.openxmlformats.org/officeDocument/2006/relationships/slide" Target="slide73.xml"/><Relationship Id="rId7" Type="http://schemas.openxmlformats.org/officeDocument/2006/relationships/slide" Target="slide38.xml"/><Relationship Id="rId12" Type="http://schemas.openxmlformats.org/officeDocument/2006/relationships/slide" Target="slide104.xml"/><Relationship Id="rId17" Type="http://schemas.openxmlformats.org/officeDocument/2006/relationships/slide" Target="slide33.xml"/><Relationship Id="rId2" Type="http://schemas.openxmlformats.org/officeDocument/2006/relationships/notesSlide" Target="../notesSlides/notesSlide73.xml"/><Relationship Id="rId16" Type="http://schemas.openxmlformats.org/officeDocument/2006/relationships/slide" Target="slide110.xml"/><Relationship Id="rId20" Type="http://schemas.openxmlformats.org/officeDocument/2006/relationships/slide" Target="slide6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.xml"/><Relationship Id="rId11" Type="http://schemas.openxmlformats.org/officeDocument/2006/relationships/slide" Target="slide97.xml"/><Relationship Id="rId5" Type="http://schemas.openxmlformats.org/officeDocument/2006/relationships/image" Target="../media/image24.jpg"/><Relationship Id="rId15" Type="http://schemas.openxmlformats.org/officeDocument/2006/relationships/slide" Target="slide112.xml"/><Relationship Id="rId10" Type="http://schemas.openxmlformats.org/officeDocument/2006/relationships/slide" Target="slide93.xml"/><Relationship Id="rId19" Type="http://schemas.openxmlformats.org/officeDocument/2006/relationships/slide" Target="slide57.xml"/><Relationship Id="rId4" Type="http://schemas.openxmlformats.org/officeDocument/2006/relationships/image" Target="../media/image23.jpg"/><Relationship Id="rId9" Type="http://schemas.openxmlformats.org/officeDocument/2006/relationships/slide" Target="slide85.xml"/><Relationship Id="rId14" Type="http://schemas.openxmlformats.org/officeDocument/2006/relationships/slide" Target="slide102.xml"/><Relationship Id="rId22" Type="http://schemas.openxmlformats.org/officeDocument/2006/relationships/slide" Target="slide80.xml"/></Relationships>
</file>

<file path=ppt/slides/_rels/slide146.xml.rels><?xml version="1.0" encoding="UTF-8" standalone="yes"?>
<Relationships xmlns="http://schemas.openxmlformats.org/package/2006/relationships"><Relationship Id="rId8" Type="http://schemas.openxmlformats.org/officeDocument/2006/relationships/slide" Target="slide85.xml"/><Relationship Id="rId13" Type="http://schemas.openxmlformats.org/officeDocument/2006/relationships/slide" Target="slide102.xml"/><Relationship Id="rId18" Type="http://schemas.openxmlformats.org/officeDocument/2006/relationships/slide" Target="slide57.xml"/><Relationship Id="rId3" Type="http://schemas.openxmlformats.org/officeDocument/2006/relationships/image" Target="../media/image25.jpg"/><Relationship Id="rId21" Type="http://schemas.openxmlformats.org/officeDocument/2006/relationships/slide" Target="slide80.xml"/><Relationship Id="rId7" Type="http://schemas.openxmlformats.org/officeDocument/2006/relationships/slide" Target="slide5.xml"/><Relationship Id="rId12" Type="http://schemas.openxmlformats.org/officeDocument/2006/relationships/slide" Target="slide109.xml"/><Relationship Id="rId17" Type="http://schemas.openxmlformats.org/officeDocument/2006/relationships/slide" Target="slide36.xml"/><Relationship Id="rId2" Type="http://schemas.openxmlformats.org/officeDocument/2006/relationships/notesSlide" Target="../notesSlides/notesSlide74.xml"/><Relationship Id="rId16" Type="http://schemas.openxmlformats.org/officeDocument/2006/relationships/slide" Target="slide33.xml"/><Relationship Id="rId20" Type="http://schemas.openxmlformats.org/officeDocument/2006/relationships/slide" Target="slide7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46.xml"/><Relationship Id="rId11" Type="http://schemas.openxmlformats.org/officeDocument/2006/relationships/slide" Target="slide104.xml"/><Relationship Id="rId5" Type="http://schemas.openxmlformats.org/officeDocument/2006/relationships/image" Target="../media/image27.jpg"/><Relationship Id="rId15" Type="http://schemas.openxmlformats.org/officeDocument/2006/relationships/slide" Target="slide110.xml"/><Relationship Id="rId10" Type="http://schemas.openxmlformats.org/officeDocument/2006/relationships/slide" Target="slide97.xml"/><Relationship Id="rId19" Type="http://schemas.openxmlformats.org/officeDocument/2006/relationships/slide" Target="slide63.xml"/><Relationship Id="rId4" Type="http://schemas.openxmlformats.org/officeDocument/2006/relationships/image" Target="../media/image26.jpg"/><Relationship Id="rId9" Type="http://schemas.openxmlformats.org/officeDocument/2006/relationships/slide" Target="slide93.xml"/><Relationship Id="rId14" Type="http://schemas.openxmlformats.org/officeDocument/2006/relationships/slide" Target="slide112.xml"/><Relationship Id="rId22" Type="http://schemas.openxmlformats.org/officeDocument/2006/relationships/slide" Target="slide37.xml"/></Relationships>
</file>

<file path=ppt/slides/_rels/slide147.xml.rels><?xml version="1.0" encoding="UTF-8" standalone="yes"?>
<Relationships xmlns="http://schemas.openxmlformats.org/package/2006/relationships"><Relationship Id="rId8" Type="http://schemas.openxmlformats.org/officeDocument/2006/relationships/slide" Target="slide104.xml"/><Relationship Id="rId13" Type="http://schemas.openxmlformats.org/officeDocument/2006/relationships/slide" Target="slide33.xml"/><Relationship Id="rId18" Type="http://schemas.openxmlformats.org/officeDocument/2006/relationships/slide" Target="slide80.xml"/><Relationship Id="rId3" Type="http://schemas.openxmlformats.org/officeDocument/2006/relationships/slide" Target="slide147.xml"/><Relationship Id="rId7" Type="http://schemas.openxmlformats.org/officeDocument/2006/relationships/slide" Target="slide97.xml"/><Relationship Id="rId12" Type="http://schemas.openxmlformats.org/officeDocument/2006/relationships/slide" Target="slide110.xml"/><Relationship Id="rId17" Type="http://schemas.openxmlformats.org/officeDocument/2006/relationships/slide" Target="slide73.xml"/><Relationship Id="rId2" Type="http://schemas.openxmlformats.org/officeDocument/2006/relationships/image" Target="../media/image22.jpg"/><Relationship Id="rId16" Type="http://schemas.openxmlformats.org/officeDocument/2006/relationships/slide" Target="slide6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93.xml"/><Relationship Id="rId11" Type="http://schemas.openxmlformats.org/officeDocument/2006/relationships/slide" Target="slide112.xml"/><Relationship Id="rId5" Type="http://schemas.openxmlformats.org/officeDocument/2006/relationships/slide" Target="slide85.xml"/><Relationship Id="rId15" Type="http://schemas.openxmlformats.org/officeDocument/2006/relationships/slide" Target="slide57.xml"/><Relationship Id="rId10" Type="http://schemas.openxmlformats.org/officeDocument/2006/relationships/slide" Target="slide102.xml"/><Relationship Id="rId19" Type="http://schemas.openxmlformats.org/officeDocument/2006/relationships/slide" Target="slide39.xml"/><Relationship Id="rId4" Type="http://schemas.openxmlformats.org/officeDocument/2006/relationships/slide" Target="slide5.xml"/><Relationship Id="rId9" Type="http://schemas.openxmlformats.org/officeDocument/2006/relationships/slide" Target="slide109.xml"/><Relationship Id="rId14" Type="http://schemas.openxmlformats.org/officeDocument/2006/relationships/slide" Target="slide36.xml"/></Relationships>
</file>

<file path=ppt/slides/_rels/slide148.xml.rels><?xml version="1.0" encoding="UTF-8" standalone="yes"?>
<Relationships xmlns="http://schemas.openxmlformats.org/package/2006/relationships"><Relationship Id="rId8" Type="http://schemas.openxmlformats.org/officeDocument/2006/relationships/slide" Target="slide104.xml"/><Relationship Id="rId13" Type="http://schemas.openxmlformats.org/officeDocument/2006/relationships/slide" Target="slide33.xml"/><Relationship Id="rId18" Type="http://schemas.openxmlformats.org/officeDocument/2006/relationships/slide" Target="slide80.xml"/><Relationship Id="rId3" Type="http://schemas.openxmlformats.org/officeDocument/2006/relationships/slide" Target="slide148.xml"/><Relationship Id="rId7" Type="http://schemas.openxmlformats.org/officeDocument/2006/relationships/slide" Target="slide97.xml"/><Relationship Id="rId12" Type="http://schemas.openxmlformats.org/officeDocument/2006/relationships/slide" Target="slide110.xml"/><Relationship Id="rId17" Type="http://schemas.openxmlformats.org/officeDocument/2006/relationships/slide" Target="slide73.xml"/><Relationship Id="rId2" Type="http://schemas.openxmlformats.org/officeDocument/2006/relationships/image" Target="../media/image23.jpg"/><Relationship Id="rId16" Type="http://schemas.openxmlformats.org/officeDocument/2006/relationships/slide" Target="slide6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93.xml"/><Relationship Id="rId11" Type="http://schemas.openxmlformats.org/officeDocument/2006/relationships/slide" Target="slide112.xml"/><Relationship Id="rId5" Type="http://schemas.openxmlformats.org/officeDocument/2006/relationships/slide" Target="slide85.xml"/><Relationship Id="rId15" Type="http://schemas.openxmlformats.org/officeDocument/2006/relationships/slide" Target="slide57.xml"/><Relationship Id="rId10" Type="http://schemas.openxmlformats.org/officeDocument/2006/relationships/slide" Target="slide102.xml"/><Relationship Id="rId19" Type="http://schemas.openxmlformats.org/officeDocument/2006/relationships/slide" Target="slide42.xml"/><Relationship Id="rId4" Type="http://schemas.openxmlformats.org/officeDocument/2006/relationships/slide" Target="slide5.xml"/><Relationship Id="rId9" Type="http://schemas.openxmlformats.org/officeDocument/2006/relationships/slide" Target="slide109.xml"/><Relationship Id="rId14" Type="http://schemas.openxmlformats.org/officeDocument/2006/relationships/slide" Target="slide36.xml"/></Relationships>
</file>

<file path=ppt/slides/_rels/slide149.xml.rels><?xml version="1.0" encoding="UTF-8" standalone="yes"?>
<Relationships xmlns="http://schemas.openxmlformats.org/package/2006/relationships"><Relationship Id="rId8" Type="http://schemas.openxmlformats.org/officeDocument/2006/relationships/slide" Target="slide104.xml"/><Relationship Id="rId13" Type="http://schemas.openxmlformats.org/officeDocument/2006/relationships/slide" Target="slide33.xml"/><Relationship Id="rId18" Type="http://schemas.openxmlformats.org/officeDocument/2006/relationships/slide" Target="slide80.xml"/><Relationship Id="rId3" Type="http://schemas.openxmlformats.org/officeDocument/2006/relationships/slide" Target="slide149.xml"/><Relationship Id="rId7" Type="http://schemas.openxmlformats.org/officeDocument/2006/relationships/slide" Target="slide97.xml"/><Relationship Id="rId12" Type="http://schemas.openxmlformats.org/officeDocument/2006/relationships/slide" Target="slide110.xml"/><Relationship Id="rId17" Type="http://schemas.openxmlformats.org/officeDocument/2006/relationships/slide" Target="slide73.xml"/><Relationship Id="rId2" Type="http://schemas.openxmlformats.org/officeDocument/2006/relationships/image" Target="../media/image24.jpg"/><Relationship Id="rId16" Type="http://schemas.openxmlformats.org/officeDocument/2006/relationships/slide" Target="slide6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93.xml"/><Relationship Id="rId11" Type="http://schemas.openxmlformats.org/officeDocument/2006/relationships/slide" Target="slide112.xml"/><Relationship Id="rId5" Type="http://schemas.openxmlformats.org/officeDocument/2006/relationships/slide" Target="slide85.xml"/><Relationship Id="rId15" Type="http://schemas.openxmlformats.org/officeDocument/2006/relationships/slide" Target="slide57.xml"/><Relationship Id="rId10" Type="http://schemas.openxmlformats.org/officeDocument/2006/relationships/slide" Target="slide102.xml"/><Relationship Id="rId19" Type="http://schemas.openxmlformats.org/officeDocument/2006/relationships/slide" Target="slide45.xml"/><Relationship Id="rId4" Type="http://schemas.openxmlformats.org/officeDocument/2006/relationships/slide" Target="slide5.xml"/><Relationship Id="rId9" Type="http://schemas.openxmlformats.org/officeDocument/2006/relationships/slide" Target="slide109.xml"/><Relationship Id="rId14" Type="http://schemas.openxmlformats.org/officeDocument/2006/relationships/slide" Target="slide36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slide" Target="slide121.xml"/><Relationship Id="rId3" Type="http://schemas.openxmlformats.org/officeDocument/2006/relationships/slide" Target="slide5.xml"/><Relationship Id="rId7" Type="http://schemas.openxmlformats.org/officeDocument/2006/relationships/slide" Target="slide120.xml"/><Relationship Id="rId2" Type="http://schemas.openxmlformats.org/officeDocument/2006/relationships/slide" Target="slide1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19.xml"/><Relationship Id="rId5" Type="http://schemas.openxmlformats.org/officeDocument/2006/relationships/slide" Target="slide117.xml"/><Relationship Id="rId4" Type="http://schemas.openxmlformats.org/officeDocument/2006/relationships/slide" Target="slide114.xml"/></Relationships>
</file>

<file path=ppt/slides/_rels/slide150.xml.rels><?xml version="1.0" encoding="UTF-8" standalone="yes"?>
<Relationships xmlns="http://schemas.openxmlformats.org/package/2006/relationships"><Relationship Id="rId8" Type="http://schemas.openxmlformats.org/officeDocument/2006/relationships/slide" Target="slide104.xml"/><Relationship Id="rId13" Type="http://schemas.openxmlformats.org/officeDocument/2006/relationships/slide" Target="slide33.xml"/><Relationship Id="rId18" Type="http://schemas.openxmlformats.org/officeDocument/2006/relationships/slide" Target="slide80.xml"/><Relationship Id="rId3" Type="http://schemas.openxmlformats.org/officeDocument/2006/relationships/slide" Target="slide150.xml"/><Relationship Id="rId7" Type="http://schemas.openxmlformats.org/officeDocument/2006/relationships/slide" Target="slide97.xml"/><Relationship Id="rId12" Type="http://schemas.openxmlformats.org/officeDocument/2006/relationships/slide" Target="slide110.xml"/><Relationship Id="rId17" Type="http://schemas.openxmlformats.org/officeDocument/2006/relationships/slide" Target="slide73.xml"/><Relationship Id="rId2" Type="http://schemas.openxmlformats.org/officeDocument/2006/relationships/image" Target="../media/image27.jpg"/><Relationship Id="rId16" Type="http://schemas.openxmlformats.org/officeDocument/2006/relationships/slide" Target="slide6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93.xml"/><Relationship Id="rId11" Type="http://schemas.openxmlformats.org/officeDocument/2006/relationships/slide" Target="slide112.xml"/><Relationship Id="rId5" Type="http://schemas.openxmlformats.org/officeDocument/2006/relationships/slide" Target="slide85.xml"/><Relationship Id="rId15" Type="http://schemas.openxmlformats.org/officeDocument/2006/relationships/slide" Target="slide57.xml"/><Relationship Id="rId10" Type="http://schemas.openxmlformats.org/officeDocument/2006/relationships/slide" Target="slide102.xml"/><Relationship Id="rId19" Type="http://schemas.openxmlformats.org/officeDocument/2006/relationships/slide" Target="slide48.xml"/><Relationship Id="rId4" Type="http://schemas.openxmlformats.org/officeDocument/2006/relationships/slide" Target="slide5.xml"/><Relationship Id="rId9" Type="http://schemas.openxmlformats.org/officeDocument/2006/relationships/slide" Target="slide109.xml"/><Relationship Id="rId14" Type="http://schemas.openxmlformats.org/officeDocument/2006/relationships/slide" Target="slide36.xml"/></Relationships>
</file>

<file path=ppt/slides/_rels/slide151.xml.rels><?xml version="1.0" encoding="UTF-8" standalone="yes"?>
<Relationships xmlns="http://schemas.openxmlformats.org/package/2006/relationships"><Relationship Id="rId8" Type="http://schemas.openxmlformats.org/officeDocument/2006/relationships/slide" Target="slide104.xml"/><Relationship Id="rId13" Type="http://schemas.openxmlformats.org/officeDocument/2006/relationships/slide" Target="slide33.xml"/><Relationship Id="rId18" Type="http://schemas.openxmlformats.org/officeDocument/2006/relationships/slide" Target="slide80.xml"/><Relationship Id="rId3" Type="http://schemas.openxmlformats.org/officeDocument/2006/relationships/slide" Target="slide151.xml"/><Relationship Id="rId7" Type="http://schemas.openxmlformats.org/officeDocument/2006/relationships/slide" Target="slide97.xml"/><Relationship Id="rId12" Type="http://schemas.openxmlformats.org/officeDocument/2006/relationships/slide" Target="slide110.xml"/><Relationship Id="rId17" Type="http://schemas.openxmlformats.org/officeDocument/2006/relationships/slide" Target="slide73.xml"/><Relationship Id="rId2" Type="http://schemas.openxmlformats.org/officeDocument/2006/relationships/image" Target="../media/image26.jpg"/><Relationship Id="rId16" Type="http://schemas.openxmlformats.org/officeDocument/2006/relationships/slide" Target="slide6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93.xml"/><Relationship Id="rId11" Type="http://schemas.openxmlformats.org/officeDocument/2006/relationships/slide" Target="slide112.xml"/><Relationship Id="rId5" Type="http://schemas.openxmlformats.org/officeDocument/2006/relationships/slide" Target="slide85.xml"/><Relationship Id="rId15" Type="http://schemas.openxmlformats.org/officeDocument/2006/relationships/slide" Target="slide57.xml"/><Relationship Id="rId10" Type="http://schemas.openxmlformats.org/officeDocument/2006/relationships/slide" Target="slide102.xml"/><Relationship Id="rId19" Type="http://schemas.openxmlformats.org/officeDocument/2006/relationships/slide" Target="slide51.xml"/><Relationship Id="rId4" Type="http://schemas.openxmlformats.org/officeDocument/2006/relationships/slide" Target="slide5.xml"/><Relationship Id="rId9" Type="http://schemas.openxmlformats.org/officeDocument/2006/relationships/slide" Target="slide109.xml"/><Relationship Id="rId14" Type="http://schemas.openxmlformats.org/officeDocument/2006/relationships/slide" Target="slide36.xml"/></Relationships>
</file>

<file path=ppt/slides/_rels/slide152.xml.rels><?xml version="1.0" encoding="UTF-8" standalone="yes"?>
<Relationships xmlns="http://schemas.openxmlformats.org/package/2006/relationships"><Relationship Id="rId8" Type="http://schemas.openxmlformats.org/officeDocument/2006/relationships/slide" Target="slide104.xml"/><Relationship Id="rId13" Type="http://schemas.openxmlformats.org/officeDocument/2006/relationships/slide" Target="slide33.xml"/><Relationship Id="rId18" Type="http://schemas.openxmlformats.org/officeDocument/2006/relationships/slide" Target="slide80.xml"/><Relationship Id="rId3" Type="http://schemas.openxmlformats.org/officeDocument/2006/relationships/slide" Target="slide152.xml"/><Relationship Id="rId7" Type="http://schemas.openxmlformats.org/officeDocument/2006/relationships/slide" Target="slide97.xml"/><Relationship Id="rId12" Type="http://schemas.openxmlformats.org/officeDocument/2006/relationships/slide" Target="slide110.xml"/><Relationship Id="rId17" Type="http://schemas.openxmlformats.org/officeDocument/2006/relationships/slide" Target="slide73.xml"/><Relationship Id="rId2" Type="http://schemas.openxmlformats.org/officeDocument/2006/relationships/image" Target="../media/image25.jpg"/><Relationship Id="rId16" Type="http://schemas.openxmlformats.org/officeDocument/2006/relationships/slide" Target="slide6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93.xml"/><Relationship Id="rId11" Type="http://schemas.openxmlformats.org/officeDocument/2006/relationships/slide" Target="slide112.xml"/><Relationship Id="rId5" Type="http://schemas.openxmlformats.org/officeDocument/2006/relationships/slide" Target="slide85.xml"/><Relationship Id="rId15" Type="http://schemas.openxmlformats.org/officeDocument/2006/relationships/slide" Target="slide57.xml"/><Relationship Id="rId10" Type="http://schemas.openxmlformats.org/officeDocument/2006/relationships/slide" Target="slide102.xml"/><Relationship Id="rId19" Type="http://schemas.openxmlformats.org/officeDocument/2006/relationships/slide" Target="slide54.xml"/><Relationship Id="rId4" Type="http://schemas.openxmlformats.org/officeDocument/2006/relationships/slide" Target="slide5.xml"/><Relationship Id="rId9" Type="http://schemas.openxmlformats.org/officeDocument/2006/relationships/slide" Target="slide109.xml"/><Relationship Id="rId14" Type="http://schemas.openxmlformats.org/officeDocument/2006/relationships/slide" Target="slide36.xml"/></Relationships>
</file>

<file path=ppt/slides/_rels/slide153.xml.rels><?xml version="1.0" encoding="UTF-8" standalone="yes"?>
<Relationships xmlns="http://schemas.openxmlformats.org/package/2006/relationships"><Relationship Id="rId8" Type="http://schemas.openxmlformats.org/officeDocument/2006/relationships/slide" Target="slide61.xml"/><Relationship Id="rId13" Type="http://schemas.openxmlformats.org/officeDocument/2006/relationships/slide" Target="slide93.xml"/><Relationship Id="rId18" Type="http://schemas.openxmlformats.org/officeDocument/2006/relationships/slide" Target="slide112.xml"/><Relationship Id="rId3" Type="http://schemas.openxmlformats.org/officeDocument/2006/relationships/image" Target="../media/image13.jpg"/><Relationship Id="rId21" Type="http://schemas.openxmlformats.org/officeDocument/2006/relationships/slide" Target="slide36.xml"/><Relationship Id="rId7" Type="http://schemas.openxmlformats.org/officeDocument/2006/relationships/slide" Target="slide60.xml"/><Relationship Id="rId12" Type="http://schemas.openxmlformats.org/officeDocument/2006/relationships/slide" Target="slide85.xml"/><Relationship Id="rId17" Type="http://schemas.openxmlformats.org/officeDocument/2006/relationships/slide" Target="slide102.xml"/><Relationship Id="rId2" Type="http://schemas.openxmlformats.org/officeDocument/2006/relationships/notesSlide" Target="../notesSlides/notesSlide75.xml"/><Relationship Id="rId16" Type="http://schemas.openxmlformats.org/officeDocument/2006/relationships/slide" Target="slide109.xml"/><Relationship Id="rId20" Type="http://schemas.openxmlformats.org/officeDocument/2006/relationships/slide" Target="slide3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9.xml"/><Relationship Id="rId11" Type="http://schemas.openxmlformats.org/officeDocument/2006/relationships/slide" Target="slide5.xml"/><Relationship Id="rId24" Type="http://schemas.openxmlformats.org/officeDocument/2006/relationships/slide" Target="slide80.xml"/><Relationship Id="rId5" Type="http://schemas.openxmlformats.org/officeDocument/2006/relationships/slide" Target="slide58.xml"/><Relationship Id="rId15" Type="http://schemas.openxmlformats.org/officeDocument/2006/relationships/slide" Target="slide104.xml"/><Relationship Id="rId23" Type="http://schemas.openxmlformats.org/officeDocument/2006/relationships/slide" Target="slide73.xml"/><Relationship Id="rId10" Type="http://schemas.openxmlformats.org/officeDocument/2006/relationships/slide" Target="slide153.xml"/><Relationship Id="rId19" Type="http://schemas.openxmlformats.org/officeDocument/2006/relationships/slide" Target="slide110.xml"/><Relationship Id="rId4" Type="http://schemas.openxmlformats.org/officeDocument/2006/relationships/slide" Target="slide57.xml"/><Relationship Id="rId9" Type="http://schemas.openxmlformats.org/officeDocument/2006/relationships/slide" Target="slide62.xml"/><Relationship Id="rId14" Type="http://schemas.openxmlformats.org/officeDocument/2006/relationships/slide" Target="slide97.xml"/><Relationship Id="rId22" Type="http://schemas.openxmlformats.org/officeDocument/2006/relationships/slide" Target="slide63.xml"/></Relationships>
</file>

<file path=ppt/slides/_rels/slide154.xml.rels><?xml version="1.0" encoding="UTF-8" standalone="yes"?>
<Relationships xmlns="http://schemas.openxmlformats.org/package/2006/relationships"><Relationship Id="rId8" Type="http://schemas.openxmlformats.org/officeDocument/2006/relationships/slide" Target="slide61.xml"/><Relationship Id="rId13" Type="http://schemas.openxmlformats.org/officeDocument/2006/relationships/slide" Target="slide93.xml"/><Relationship Id="rId18" Type="http://schemas.openxmlformats.org/officeDocument/2006/relationships/slide" Target="slide112.xml"/><Relationship Id="rId3" Type="http://schemas.openxmlformats.org/officeDocument/2006/relationships/image" Target="../media/image14.jpeg"/><Relationship Id="rId21" Type="http://schemas.openxmlformats.org/officeDocument/2006/relationships/slide" Target="slide36.xml"/><Relationship Id="rId7" Type="http://schemas.openxmlformats.org/officeDocument/2006/relationships/slide" Target="slide60.xml"/><Relationship Id="rId12" Type="http://schemas.openxmlformats.org/officeDocument/2006/relationships/slide" Target="slide85.xml"/><Relationship Id="rId17" Type="http://schemas.openxmlformats.org/officeDocument/2006/relationships/slide" Target="slide102.xml"/><Relationship Id="rId2" Type="http://schemas.openxmlformats.org/officeDocument/2006/relationships/notesSlide" Target="../notesSlides/notesSlide76.xml"/><Relationship Id="rId16" Type="http://schemas.openxmlformats.org/officeDocument/2006/relationships/slide" Target="slide109.xml"/><Relationship Id="rId20" Type="http://schemas.openxmlformats.org/officeDocument/2006/relationships/slide" Target="slide3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9.xml"/><Relationship Id="rId11" Type="http://schemas.openxmlformats.org/officeDocument/2006/relationships/slide" Target="slide5.xml"/><Relationship Id="rId24" Type="http://schemas.openxmlformats.org/officeDocument/2006/relationships/slide" Target="slide80.xml"/><Relationship Id="rId5" Type="http://schemas.openxmlformats.org/officeDocument/2006/relationships/slide" Target="slide58.xml"/><Relationship Id="rId15" Type="http://schemas.openxmlformats.org/officeDocument/2006/relationships/slide" Target="slide104.xml"/><Relationship Id="rId23" Type="http://schemas.openxmlformats.org/officeDocument/2006/relationships/slide" Target="slide73.xml"/><Relationship Id="rId10" Type="http://schemas.openxmlformats.org/officeDocument/2006/relationships/slide" Target="slide154.xml"/><Relationship Id="rId19" Type="http://schemas.openxmlformats.org/officeDocument/2006/relationships/slide" Target="slide110.xml"/><Relationship Id="rId4" Type="http://schemas.openxmlformats.org/officeDocument/2006/relationships/slide" Target="slide57.xml"/><Relationship Id="rId9" Type="http://schemas.openxmlformats.org/officeDocument/2006/relationships/slide" Target="slide62.xml"/><Relationship Id="rId14" Type="http://schemas.openxmlformats.org/officeDocument/2006/relationships/slide" Target="slide97.xml"/><Relationship Id="rId22" Type="http://schemas.openxmlformats.org/officeDocument/2006/relationships/slide" Target="slide63.xml"/></Relationships>
</file>

<file path=ppt/slides/_rels/slide155.xml.rels><?xml version="1.0" encoding="UTF-8" standalone="yes"?>
<Relationships xmlns="http://schemas.openxmlformats.org/package/2006/relationships"><Relationship Id="rId8" Type="http://schemas.openxmlformats.org/officeDocument/2006/relationships/slide" Target="slide61.xml"/><Relationship Id="rId13" Type="http://schemas.openxmlformats.org/officeDocument/2006/relationships/slide" Target="slide93.xml"/><Relationship Id="rId18" Type="http://schemas.openxmlformats.org/officeDocument/2006/relationships/slide" Target="slide112.xml"/><Relationship Id="rId3" Type="http://schemas.openxmlformats.org/officeDocument/2006/relationships/image" Target="../media/image12.jpg"/><Relationship Id="rId21" Type="http://schemas.openxmlformats.org/officeDocument/2006/relationships/slide" Target="slide36.xml"/><Relationship Id="rId7" Type="http://schemas.openxmlformats.org/officeDocument/2006/relationships/slide" Target="slide60.xml"/><Relationship Id="rId12" Type="http://schemas.openxmlformats.org/officeDocument/2006/relationships/slide" Target="slide85.xml"/><Relationship Id="rId17" Type="http://schemas.openxmlformats.org/officeDocument/2006/relationships/slide" Target="slide102.xml"/><Relationship Id="rId2" Type="http://schemas.openxmlformats.org/officeDocument/2006/relationships/notesSlide" Target="../notesSlides/notesSlide77.xml"/><Relationship Id="rId16" Type="http://schemas.openxmlformats.org/officeDocument/2006/relationships/slide" Target="slide109.xml"/><Relationship Id="rId20" Type="http://schemas.openxmlformats.org/officeDocument/2006/relationships/slide" Target="slide3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9.xml"/><Relationship Id="rId11" Type="http://schemas.openxmlformats.org/officeDocument/2006/relationships/slide" Target="slide5.xml"/><Relationship Id="rId24" Type="http://schemas.openxmlformats.org/officeDocument/2006/relationships/slide" Target="slide80.xml"/><Relationship Id="rId5" Type="http://schemas.openxmlformats.org/officeDocument/2006/relationships/slide" Target="slide58.xml"/><Relationship Id="rId15" Type="http://schemas.openxmlformats.org/officeDocument/2006/relationships/slide" Target="slide104.xml"/><Relationship Id="rId23" Type="http://schemas.openxmlformats.org/officeDocument/2006/relationships/slide" Target="slide73.xml"/><Relationship Id="rId10" Type="http://schemas.openxmlformats.org/officeDocument/2006/relationships/slide" Target="slide155.xml"/><Relationship Id="rId19" Type="http://schemas.openxmlformats.org/officeDocument/2006/relationships/slide" Target="slide110.xml"/><Relationship Id="rId4" Type="http://schemas.openxmlformats.org/officeDocument/2006/relationships/slide" Target="slide57.xml"/><Relationship Id="rId9" Type="http://schemas.openxmlformats.org/officeDocument/2006/relationships/slide" Target="slide62.xml"/><Relationship Id="rId14" Type="http://schemas.openxmlformats.org/officeDocument/2006/relationships/slide" Target="slide97.xml"/><Relationship Id="rId22" Type="http://schemas.openxmlformats.org/officeDocument/2006/relationships/slide" Target="slide63.xml"/></Relationships>
</file>

<file path=ppt/slides/_rels/slide156.xml.rels><?xml version="1.0" encoding="UTF-8" standalone="yes"?>
<Relationships xmlns="http://schemas.openxmlformats.org/package/2006/relationships"><Relationship Id="rId8" Type="http://schemas.openxmlformats.org/officeDocument/2006/relationships/slide" Target="slide61.xml"/><Relationship Id="rId13" Type="http://schemas.openxmlformats.org/officeDocument/2006/relationships/slide" Target="slide93.xml"/><Relationship Id="rId18" Type="http://schemas.openxmlformats.org/officeDocument/2006/relationships/slide" Target="slide112.xml"/><Relationship Id="rId3" Type="http://schemas.openxmlformats.org/officeDocument/2006/relationships/image" Target="../media/image29.jpg"/><Relationship Id="rId21" Type="http://schemas.openxmlformats.org/officeDocument/2006/relationships/slide" Target="slide36.xml"/><Relationship Id="rId7" Type="http://schemas.openxmlformats.org/officeDocument/2006/relationships/slide" Target="slide60.xml"/><Relationship Id="rId12" Type="http://schemas.openxmlformats.org/officeDocument/2006/relationships/slide" Target="slide85.xml"/><Relationship Id="rId17" Type="http://schemas.openxmlformats.org/officeDocument/2006/relationships/slide" Target="slide102.xml"/><Relationship Id="rId2" Type="http://schemas.openxmlformats.org/officeDocument/2006/relationships/notesSlide" Target="../notesSlides/notesSlide78.xml"/><Relationship Id="rId16" Type="http://schemas.openxmlformats.org/officeDocument/2006/relationships/slide" Target="slide109.xml"/><Relationship Id="rId20" Type="http://schemas.openxmlformats.org/officeDocument/2006/relationships/slide" Target="slide3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9.xml"/><Relationship Id="rId11" Type="http://schemas.openxmlformats.org/officeDocument/2006/relationships/slide" Target="slide5.xml"/><Relationship Id="rId24" Type="http://schemas.openxmlformats.org/officeDocument/2006/relationships/slide" Target="slide80.xml"/><Relationship Id="rId5" Type="http://schemas.openxmlformats.org/officeDocument/2006/relationships/slide" Target="slide58.xml"/><Relationship Id="rId15" Type="http://schemas.openxmlformats.org/officeDocument/2006/relationships/slide" Target="slide104.xml"/><Relationship Id="rId23" Type="http://schemas.openxmlformats.org/officeDocument/2006/relationships/slide" Target="slide73.xml"/><Relationship Id="rId10" Type="http://schemas.openxmlformats.org/officeDocument/2006/relationships/slide" Target="slide156.xml"/><Relationship Id="rId19" Type="http://schemas.openxmlformats.org/officeDocument/2006/relationships/slide" Target="slide110.xml"/><Relationship Id="rId4" Type="http://schemas.openxmlformats.org/officeDocument/2006/relationships/slide" Target="slide57.xml"/><Relationship Id="rId9" Type="http://schemas.openxmlformats.org/officeDocument/2006/relationships/slide" Target="slide62.xml"/><Relationship Id="rId14" Type="http://schemas.openxmlformats.org/officeDocument/2006/relationships/slide" Target="slide97.xml"/><Relationship Id="rId22" Type="http://schemas.openxmlformats.org/officeDocument/2006/relationships/slide" Target="slide63.xml"/></Relationships>
</file>

<file path=ppt/slides/_rels/slide157.xml.rels><?xml version="1.0" encoding="UTF-8" standalone="yes"?>
<Relationships xmlns="http://schemas.openxmlformats.org/package/2006/relationships"><Relationship Id="rId8" Type="http://schemas.openxmlformats.org/officeDocument/2006/relationships/slide" Target="slide61.xml"/><Relationship Id="rId13" Type="http://schemas.openxmlformats.org/officeDocument/2006/relationships/slide" Target="slide93.xml"/><Relationship Id="rId18" Type="http://schemas.openxmlformats.org/officeDocument/2006/relationships/slide" Target="slide112.xml"/><Relationship Id="rId3" Type="http://schemas.openxmlformats.org/officeDocument/2006/relationships/image" Target="../media/image30.jpeg"/><Relationship Id="rId21" Type="http://schemas.openxmlformats.org/officeDocument/2006/relationships/slide" Target="slide36.xml"/><Relationship Id="rId7" Type="http://schemas.openxmlformats.org/officeDocument/2006/relationships/slide" Target="slide60.xml"/><Relationship Id="rId12" Type="http://schemas.openxmlformats.org/officeDocument/2006/relationships/slide" Target="slide85.xml"/><Relationship Id="rId17" Type="http://schemas.openxmlformats.org/officeDocument/2006/relationships/slide" Target="slide102.xml"/><Relationship Id="rId2" Type="http://schemas.openxmlformats.org/officeDocument/2006/relationships/notesSlide" Target="../notesSlides/notesSlide79.xml"/><Relationship Id="rId16" Type="http://schemas.openxmlformats.org/officeDocument/2006/relationships/slide" Target="slide109.xml"/><Relationship Id="rId20" Type="http://schemas.openxmlformats.org/officeDocument/2006/relationships/slide" Target="slide3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9.xml"/><Relationship Id="rId11" Type="http://schemas.openxmlformats.org/officeDocument/2006/relationships/slide" Target="slide5.xml"/><Relationship Id="rId24" Type="http://schemas.openxmlformats.org/officeDocument/2006/relationships/slide" Target="slide80.xml"/><Relationship Id="rId5" Type="http://schemas.openxmlformats.org/officeDocument/2006/relationships/slide" Target="slide58.xml"/><Relationship Id="rId15" Type="http://schemas.openxmlformats.org/officeDocument/2006/relationships/slide" Target="slide104.xml"/><Relationship Id="rId23" Type="http://schemas.openxmlformats.org/officeDocument/2006/relationships/slide" Target="slide73.xml"/><Relationship Id="rId10" Type="http://schemas.openxmlformats.org/officeDocument/2006/relationships/slide" Target="slide157.xml"/><Relationship Id="rId19" Type="http://schemas.openxmlformats.org/officeDocument/2006/relationships/slide" Target="slide110.xml"/><Relationship Id="rId4" Type="http://schemas.openxmlformats.org/officeDocument/2006/relationships/slide" Target="slide57.xml"/><Relationship Id="rId9" Type="http://schemas.openxmlformats.org/officeDocument/2006/relationships/slide" Target="slide62.xml"/><Relationship Id="rId14" Type="http://schemas.openxmlformats.org/officeDocument/2006/relationships/slide" Target="slide97.xml"/><Relationship Id="rId22" Type="http://schemas.openxmlformats.org/officeDocument/2006/relationships/slide" Target="slide63.xml"/></Relationships>
</file>

<file path=ppt/slides/_rels/slide158.xml.rels><?xml version="1.0" encoding="UTF-8" standalone="yes"?>
<Relationships xmlns="http://schemas.openxmlformats.org/package/2006/relationships"><Relationship Id="rId8" Type="http://schemas.openxmlformats.org/officeDocument/2006/relationships/slide" Target="slide61.xml"/><Relationship Id="rId13" Type="http://schemas.openxmlformats.org/officeDocument/2006/relationships/slide" Target="slide93.xml"/><Relationship Id="rId18" Type="http://schemas.openxmlformats.org/officeDocument/2006/relationships/slide" Target="slide112.xml"/><Relationship Id="rId3" Type="http://schemas.openxmlformats.org/officeDocument/2006/relationships/image" Target="../media/image31.jpg"/><Relationship Id="rId21" Type="http://schemas.openxmlformats.org/officeDocument/2006/relationships/slide" Target="slide36.xml"/><Relationship Id="rId7" Type="http://schemas.openxmlformats.org/officeDocument/2006/relationships/slide" Target="slide60.xml"/><Relationship Id="rId12" Type="http://schemas.openxmlformats.org/officeDocument/2006/relationships/slide" Target="slide85.xml"/><Relationship Id="rId17" Type="http://schemas.openxmlformats.org/officeDocument/2006/relationships/slide" Target="slide102.xml"/><Relationship Id="rId2" Type="http://schemas.openxmlformats.org/officeDocument/2006/relationships/notesSlide" Target="../notesSlides/notesSlide80.xml"/><Relationship Id="rId16" Type="http://schemas.openxmlformats.org/officeDocument/2006/relationships/slide" Target="slide109.xml"/><Relationship Id="rId20" Type="http://schemas.openxmlformats.org/officeDocument/2006/relationships/slide" Target="slide3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9.xml"/><Relationship Id="rId11" Type="http://schemas.openxmlformats.org/officeDocument/2006/relationships/slide" Target="slide5.xml"/><Relationship Id="rId24" Type="http://schemas.openxmlformats.org/officeDocument/2006/relationships/slide" Target="slide80.xml"/><Relationship Id="rId5" Type="http://schemas.openxmlformats.org/officeDocument/2006/relationships/slide" Target="slide58.xml"/><Relationship Id="rId15" Type="http://schemas.openxmlformats.org/officeDocument/2006/relationships/slide" Target="slide104.xml"/><Relationship Id="rId23" Type="http://schemas.openxmlformats.org/officeDocument/2006/relationships/slide" Target="slide73.xml"/><Relationship Id="rId10" Type="http://schemas.openxmlformats.org/officeDocument/2006/relationships/slide" Target="slide158.xml"/><Relationship Id="rId19" Type="http://schemas.openxmlformats.org/officeDocument/2006/relationships/slide" Target="slide110.xml"/><Relationship Id="rId4" Type="http://schemas.openxmlformats.org/officeDocument/2006/relationships/slide" Target="slide57.xml"/><Relationship Id="rId9" Type="http://schemas.openxmlformats.org/officeDocument/2006/relationships/slide" Target="slide62.xml"/><Relationship Id="rId14" Type="http://schemas.openxmlformats.org/officeDocument/2006/relationships/slide" Target="slide97.xml"/><Relationship Id="rId22" Type="http://schemas.openxmlformats.org/officeDocument/2006/relationships/slide" Target="slide63.xml"/></Relationships>
</file>

<file path=ppt/slides/_rels/slide159.xml.rels><?xml version="1.0" encoding="UTF-8" standalone="yes"?>
<Relationships xmlns="http://schemas.openxmlformats.org/package/2006/relationships"><Relationship Id="rId8" Type="http://schemas.openxmlformats.org/officeDocument/2006/relationships/slide" Target="slide67.xml"/><Relationship Id="rId13" Type="http://schemas.openxmlformats.org/officeDocument/2006/relationships/slide" Target="slide72.xml"/><Relationship Id="rId18" Type="http://schemas.openxmlformats.org/officeDocument/2006/relationships/slide" Target="slide97.xml"/><Relationship Id="rId26" Type="http://schemas.openxmlformats.org/officeDocument/2006/relationships/slide" Target="slide57.xml"/><Relationship Id="rId3" Type="http://schemas.openxmlformats.org/officeDocument/2006/relationships/image" Target="../media/image32.png"/><Relationship Id="rId21" Type="http://schemas.openxmlformats.org/officeDocument/2006/relationships/slide" Target="slide102.xml"/><Relationship Id="rId7" Type="http://schemas.openxmlformats.org/officeDocument/2006/relationships/slide" Target="slide66.xml"/><Relationship Id="rId12" Type="http://schemas.openxmlformats.org/officeDocument/2006/relationships/slide" Target="slide71.xml"/><Relationship Id="rId17" Type="http://schemas.openxmlformats.org/officeDocument/2006/relationships/slide" Target="slide93.xml"/><Relationship Id="rId25" Type="http://schemas.openxmlformats.org/officeDocument/2006/relationships/slide" Target="slide36.xml"/><Relationship Id="rId2" Type="http://schemas.openxmlformats.org/officeDocument/2006/relationships/notesSlide" Target="../notesSlides/notesSlide81.xml"/><Relationship Id="rId16" Type="http://schemas.openxmlformats.org/officeDocument/2006/relationships/slide" Target="slide85.xml"/><Relationship Id="rId20" Type="http://schemas.openxmlformats.org/officeDocument/2006/relationships/slide" Target="slide10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5.xml"/><Relationship Id="rId11" Type="http://schemas.openxmlformats.org/officeDocument/2006/relationships/slide" Target="slide70.xml"/><Relationship Id="rId24" Type="http://schemas.openxmlformats.org/officeDocument/2006/relationships/slide" Target="slide33.xml"/><Relationship Id="rId5" Type="http://schemas.openxmlformats.org/officeDocument/2006/relationships/slide" Target="slide64.xml"/><Relationship Id="rId15" Type="http://schemas.openxmlformats.org/officeDocument/2006/relationships/slide" Target="slide5.xml"/><Relationship Id="rId23" Type="http://schemas.openxmlformats.org/officeDocument/2006/relationships/slide" Target="slide110.xml"/><Relationship Id="rId28" Type="http://schemas.openxmlformats.org/officeDocument/2006/relationships/slide" Target="slide80.xml"/><Relationship Id="rId10" Type="http://schemas.openxmlformats.org/officeDocument/2006/relationships/slide" Target="slide69.xml"/><Relationship Id="rId19" Type="http://schemas.openxmlformats.org/officeDocument/2006/relationships/slide" Target="slide104.xml"/><Relationship Id="rId4" Type="http://schemas.openxmlformats.org/officeDocument/2006/relationships/slide" Target="slide63.xml"/><Relationship Id="rId9" Type="http://schemas.openxmlformats.org/officeDocument/2006/relationships/slide" Target="slide68.xml"/><Relationship Id="rId14" Type="http://schemas.openxmlformats.org/officeDocument/2006/relationships/slide" Target="slide159.xml"/><Relationship Id="rId22" Type="http://schemas.openxmlformats.org/officeDocument/2006/relationships/slide" Target="slide112.xml"/><Relationship Id="rId27" Type="http://schemas.openxmlformats.org/officeDocument/2006/relationships/slide" Target="slide7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" Target="slide5.xml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8" Type="http://schemas.openxmlformats.org/officeDocument/2006/relationships/slide" Target="slide67.xml"/><Relationship Id="rId13" Type="http://schemas.openxmlformats.org/officeDocument/2006/relationships/slide" Target="slide72.xml"/><Relationship Id="rId18" Type="http://schemas.openxmlformats.org/officeDocument/2006/relationships/slide" Target="slide97.xml"/><Relationship Id="rId26" Type="http://schemas.openxmlformats.org/officeDocument/2006/relationships/slide" Target="slide57.xml"/><Relationship Id="rId3" Type="http://schemas.openxmlformats.org/officeDocument/2006/relationships/image" Target="../media/image33.jpg"/><Relationship Id="rId21" Type="http://schemas.openxmlformats.org/officeDocument/2006/relationships/slide" Target="slide102.xml"/><Relationship Id="rId7" Type="http://schemas.openxmlformats.org/officeDocument/2006/relationships/slide" Target="slide66.xml"/><Relationship Id="rId12" Type="http://schemas.openxmlformats.org/officeDocument/2006/relationships/slide" Target="slide71.xml"/><Relationship Id="rId17" Type="http://schemas.openxmlformats.org/officeDocument/2006/relationships/slide" Target="slide93.xml"/><Relationship Id="rId25" Type="http://schemas.openxmlformats.org/officeDocument/2006/relationships/slide" Target="slide36.xml"/><Relationship Id="rId2" Type="http://schemas.openxmlformats.org/officeDocument/2006/relationships/notesSlide" Target="../notesSlides/notesSlide82.xml"/><Relationship Id="rId16" Type="http://schemas.openxmlformats.org/officeDocument/2006/relationships/slide" Target="slide85.xml"/><Relationship Id="rId20" Type="http://schemas.openxmlformats.org/officeDocument/2006/relationships/slide" Target="slide10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5.xml"/><Relationship Id="rId11" Type="http://schemas.openxmlformats.org/officeDocument/2006/relationships/slide" Target="slide70.xml"/><Relationship Id="rId24" Type="http://schemas.openxmlformats.org/officeDocument/2006/relationships/slide" Target="slide33.xml"/><Relationship Id="rId5" Type="http://schemas.openxmlformats.org/officeDocument/2006/relationships/slide" Target="slide64.xml"/><Relationship Id="rId15" Type="http://schemas.openxmlformats.org/officeDocument/2006/relationships/slide" Target="slide5.xml"/><Relationship Id="rId23" Type="http://schemas.openxmlformats.org/officeDocument/2006/relationships/slide" Target="slide110.xml"/><Relationship Id="rId28" Type="http://schemas.openxmlformats.org/officeDocument/2006/relationships/slide" Target="slide80.xml"/><Relationship Id="rId10" Type="http://schemas.openxmlformats.org/officeDocument/2006/relationships/slide" Target="slide69.xml"/><Relationship Id="rId19" Type="http://schemas.openxmlformats.org/officeDocument/2006/relationships/slide" Target="slide104.xml"/><Relationship Id="rId4" Type="http://schemas.openxmlformats.org/officeDocument/2006/relationships/slide" Target="slide63.xml"/><Relationship Id="rId9" Type="http://schemas.openxmlformats.org/officeDocument/2006/relationships/slide" Target="slide68.xml"/><Relationship Id="rId14" Type="http://schemas.openxmlformats.org/officeDocument/2006/relationships/slide" Target="slide160.xml"/><Relationship Id="rId22" Type="http://schemas.openxmlformats.org/officeDocument/2006/relationships/slide" Target="slide112.xml"/><Relationship Id="rId27" Type="http://schemas.openxmlformats.org/officeDocument/2006/relationships/slide" Target="slide73.xml"/></Relationships>
</file>

<file path=ppt/slides/_rels/slide161.xml.rels><?xml version="1.0" encoding="UTF-8" standalone="yes"?>
<Relationships xmlns="http://schemas.openxmlformats.org/package/2006/relationships"><Relationship Id="rId8" Type="http://schemas.openxmlformats.org/officeDocument/2006/relationships/slide" Target="slide67.xml"/><Relationship Id="rId13" Type="http://schemas.openxmlformats.org/officeDocument/2006/relationships/slide" Target="slide72.xml"/><Relationship Id="rId18" Type="http://schemas.openxmlformats.org/officeDocument/2006/relationships/slide" Target="slide97.xml"/><Relationship Id="rId26" Type="http://schemas.openxmlformats.org/officeDocument/2006/relationships/slide" Target="slide57.xml"/><Relationship Id="rId3" Type="http://schemas.openxmlformats.org/officeDocument/2006/relationships/image" Target="../media/image34.jpg"/><Relationship Id="rId21" Type="http://schemas.openxmlformats.org/officeDocument/2006/relationships/slide" Target="slide102.xml"/><Relationship Id="rId7" Type="http://schemas.openxmlformats.org/officeDocument/2006/relationships/slide" Target="slide66.xml"/><Relationship Id="rId12" Type="http://schemas.openxmlformats.org/officeDocument/2006/relationships/slide" Target="slide71.xml"/><Relationship Id="rId17" Type="http://schemas.openxmlformats.org/officeDocument/2006/relationships/slide" Target="slide93.xml"/><Relationship Id="rId25" Type="http://schemas.openxmlformats.org/officeDocument/2006/relationships/slide" Target="slide36.xml"/><Relationship Id="rId2" Type="http://schemas.openxmlformats.org/officeDocument/2006/relationships/notesSlide" Target="../notesSlides/notesSlide83.xml"/><Relationship Id="rId16" Type="http://schemas.openxmlformats.org/officeDocument/2006/relationships/slide" Target="slide85.xml"/><Relationship Id="rId20" Type="http://schemas.openxmlformats.org/officeDocument/2006/relationships/slide" Target="slide10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5.xml"/><Relationship Id="rId11" Type="http://schemas.openxmlformats.org/officeDocument/2006/relationships/slide" Target="slide70.xml"/><Relationship Id="rId24" Type="http://schemas.openxmlformats.org/officeDocument/2006/relationships/slide" Target="slide33.xml"/><Relationship Id="rId5" Type="http://schemas.openxmlformats.org/officeDocument/2006/relationships/slide" Target="slide64.xml"/><Relationship Id="rId15" Type="http://schemas.openxmlformats.org/officeDocument/2006/relationships/slide" Target="slide5.xml"/><Relationship Id="rId23" Type="http://schemas.openxmlformats.org/officeDocument/2006/relationships/slide" Target="slide110.xml"/><Relationship Id="rId28" Type="http://schemas.openxmlformats.org/officeDocument/2006/relationships/slide" Target="slide80.xml"/><Relationship Id="rId10" Type="http://schemas.openxmlformats.org/officeDocument/2006/relationships/slide" Target="slide69.xml"/><Relationship Id="rId19" Type="http://schemas.openxmlformats.org/officeDocument/2006/relationships/slide" Target="slide104.xml"/><Relationship Id="rId4" Type="http://schemas.openxmlformats.org/officeDocument/2006/relationships/slide" Target="slide63.xml"/><Relationship Id="rId9" Type="http://schemas.openxmlformats.org/officeDocument/2006/relationships/slide" Target="slide68.xml"/><Relationship Id="rId14" Type="http://schemas.openxmlformats.org/officeDocument/2006/relationships/slide" Target="slide161.xml"/><Relationship Id="rId22" Type="http://schemas.openxmlformats.org/officeDocument/2006/relationships/slide" Target="slide112.xml"/><Relationship Id="rId27" Type="http://schemas.openxmlformats.org/officeDocument/2006/relationships/slide" Target="slide73.xml"/></Relationships>
</file>

<file path=ppt/slides/_rels/slide162.xml.rels><?xml version="1.0" encoding="UTF-8" standalone="yes"?>
<Relationships xmlns="http://schemas.openxmlformats.org/package/2006/relationships"><Relationship Id="rId8" Type="http://schemas.openxmlformats.org/officeDocument/2006/relationships/slide" Target="slide67.xml"/><Relationship Id="rId13" Type="http://schemas.openxmlformats.org/officeDocument/2006/relationships/slide" Target="slide72.xml"/><Relationship Id="rId18" Type="http://schemas.openxmlformats.org/officeDocument/2006/relationships/slide" Target="slide97.xml"/><Relationship Id="rId26" Type="http://schemas.openxmlformats.org/officeDocument/2006/relationships/slide" Target="slide57.xml"/><Relationship Id="rId3" Type="http://schemas.openxmlformats.org/officeDocument/2006/relationships/image" Target="../media/image35.jpg"/><Relationship Id="rId21" Type="http://schemas.openxmlformats.org/officeDocument/2006/relationships/slide" Target="slide102.xml"/><Relationship Id="rId7" Type="http://schemas.openxmlformats.org/officeDocument/2006/relationships/slide" Target="slide66.xml"/><Relationship Id="rId12" Type="http://schemas.openxmlformats.org/officeDocument/2006/relationships/slide" Target="slide71.xml"/><Relationship Id="rId17" Type="http://schemas.openxmlformats.org/officeDocument/2006/relationships/slide" Target="slide93.xml"/><Relationship Id="rId25" Type="http://schemas.openxmlformats.org/officeDocument/2006/relationships/slide" Target="slide36.xml"/><Relationship Id="rId2" Type="http://schemas.openxmlformats.org/officeDocument/2006/relationships/notesSlide" Target="../notesSlides/notesSlide84.xml"/><Relationship Id="rId16" Type="http://schemas.openxmlformats.org/officeDocument/2006/relationships/slide" Target="slide85.xml"/><Relationship Id="rId20" Type="http://schemas.openxmlformats.org/officeDocument/2006/relationships/slide" Target="slide10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5.xml"/><Relationship Id="rId11" Type="http://schemas.openxmlformats.org/officeDocument/2006/relationships/slide" Target="slide70.xml"/><Relationship Id="rId24" Type="http://schemas.openxmlformats.org/officeDocument/2006/relationships/slide" Target="slide33.xml"/><Relationship Id="rId5" Type="http://schemas.openxmlformats.org/officeDocument/2006/relationships/slide" Target="slide64.xml"/><Relationship Id="rId15" Type="http://schemas.openxmlformats.org/officeDocument/2006/relationships/slide" Target="slide5.xml"/><Relationship Id="rId23" Type="http://schemas.openxmlformats.org/officeDocument/2006/relationships/slide" Target="slide110.xml"/><Relationship Id="rId28" Type="http://schemas.openxmlformats.org/officeDocument/2006/relationships/slide" Target="slide80.xml"/><Relationship Id="rId10" Type="http://schemas.openxmlformats.org/officeDocument/2006/relationships/slide" Target="slide69.xml"/><Relationship Id="rId19" Type="http://schemas.openxmlformats.org/officeDocument/2006/relationships/slide" Target="slide104.xml"/><Relationship Id="rId4" Type="http://schemas.openxmlformats.org/officeDocument/2006/relationships/slide" Target="slide63.xml"/><Relationship Id="rId9" Type="http://schemas.openxmlformats.org/officeDocument/2006/relationships/slide" Target="slide68.xml"/><Relationship Id="rId14" Type="http://schemas.openxmlformats.org/officeDocument/2006/relationships/slide" Target="slide162.xml"/><Relationship Id="rId22" Type="http://schemas.openxmlformats.org/officeDocument/2006/relationships/slide" Target="slide112.xml"/><Relationship Id="rId27" Type="http://schemas.openxmlformats.org/officeDocument/2006/relationships/slide" Target="slide73.xml"/></Relationships>
</file>

<file path=ppt/slides/_rels/slide163.xml.rels><?xml version="1.0" encoding="UTF-8" standalone="yes"?>
<Relationships xmlns="http://schemas.openxmlformats.org/package/2006/relationships"><Relationship Id="rId8" Type="http://schemas.openxmlformats.org/officeDocument/2006/relationships/slide" Target="slide67.xml"/><Relationship Id="rId13" Type="http://schemas.openxmlformats.org/officeDocument/2006/relationships/slide" Target="slide72.xml"/><Relationship Id="rId18" Type="http://schemas.openxmlformats.org/officeDocument/2006/relationships/slide" Target="slide97.xml"/><Relationship Id="rId26" Type="http://schemas.openxmlformats.org/officeDocument/2006/relationships/slide" Target="slide57.xml"/><Relationship Id="rId3" Type="http://schemas.openxmlformats.org/officeDocument/2006/relationships/image" Target="../media/image36.jpg"/><Relationship Id="rId21" Type="http://schemas.openxmlformats.org/officeDocument/2006/relationships/slide" Target="slide102.xml"/><Relationship Id="rId7" Type="http://schemas.openxmlformats.org/officeDocument/2006/relationships/slide" Target="slide66.xml"/><Relationship Id="rId12" Type="http://schemas.openxmlformats.org/officeDocument/2006/relationships/slide" Target="slide71.xml"/><Relationship Id="rId17" Type="http://schemas.openxmlformats.org/officeDocument/2006/relationships/slide" Target="slide93.xml"/><Relationship Id="rId25" Type="http://schemas.openxmlformats.org/officeDocument/2006/relationships/slide" Target="slide36.xml"/><Relationship Id="rId2" Type="http://schemas.openxmlformats.org/officeDocument/2006/relationships/notesSlide" Target="../notesSlides/notesSlide85.xml"/><Relationship Id="rId16" Type="http://schemas.openxmlformats.org/officeDocument/2006/relationships/slide" Target="slide85.xml"/><Relationship Id="rId20" Type="http://schemas.openxmlformats.org/officeDocument/2006/relationships/slide" Target="slide10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5.xml"/><Relationship Id="rId11" Type="http://schemas.openxmlformats.org/officeDocument/2006/relationships/slide" Target="slide70.xml"/><Relationship Id="rId24" Type="http://schemas.openxmlformats.org/officeDocument/2006/relationships/slide" Target="slide33.xml"/><Relationship Id="rId5" Type="http://schemas.openxmlformats.org/officeDocument/2006/relationships/slide" Target="slide64.xml"/><Relationship Id="rId15" Type="http://schemas.openxmlformats.org/officeDocument/2006/relationships/slide" Target="slide5.xml"/><Relationship Id="rId23" Type="http://schemas.openxmlformats.org/officeDocument/2006/relationships/slide" Target="slide110.xml"/><Relationship Id="rId28" Type="http://schemas.openxmlformats.org/officeDocument/2006/relationships/slide" Target="slide80.xml"/><Relationship Id="rId10" Type="http://schemas.openxmlformats.org/officeDocument/2006/relationships/slide" Target="slide69.xml"/><Relationship Id="rId19" Type="http://schemas.openxmlformats.org/officeDocument/2006/relationships/slide" Target="slide104.xml"/><Relationship Id="rId4" Type="http://schemas.openxmlformats.org/officeDocument/2006/relationships/slide" Target="slide63.xml"/><Relationship Id="rId9" Type="http://schemas.openxmlformats.org/officeDocument/2006/relationships/slide" Target="slide68.xml"/><Relationship Id="rId14" Type="http://schemas.openxmlformats.org/officeDocument/2006/relationships/slide" Target="slide163.xml"/><Relationship Id="rId22" Type="http://schemas.openxmlformats.org/officeDocument/2006/relationships/slide" Target="slide112.xml"/><Relationship Id="rId27" Type="http://schemas.openxmlformats.org/officeDocument/2006/relationships/slide" Target="slide73.xml"/></Relationships>
</file>

<file path=ppt/slides/_rels/slide164.xml.rels><?xml version="1.0" encoding="UTF-8" standalone="yes"?>
<Relationships xmlns="http://schemas.openxmlformats.org/package/2006/relationships"><Relationship Id="rId8" Type="http://schemas.openxmlformats.org/officeDocument/2006/relationships/slide" Target="slide67.xml"/><Relationship Id="rId13" Type="http://schemas.openxmlformats.org/officeDocument/2006/relationships/slide" Target="slide72.xml"/><Relationship Id="rId18" Type="http://schemas.openxmlformats.org/officeDocument/2006/relationships/slide" Target="slide97.xml"/><Relationship Id="rId26" Type="http://schemas.openxmlformats.org/officeDocument/2006/relationships/slide" Target="slide57.xml"/><Relationship Id="rId3" Type="http://schemas.openxmlformats.org/officeDocument/2006/relationships/image" Target="../media/image37.png"/><Relationship Id="rId21" Type="http://schemas.openxmlformats.org/officeDocument/2006/relationships/slide" Target="slide102.xml"/><Relationship Id="rId7" Type="http://schemas.openxmlformats.org/officeDocument/2006/relationships/slide" Target="slide66.xml"/><Relationship Id="rId12" Type="http://schemas.openxmlformats.org/officeDocument/2006/relationships/slide" Target="slide71.xml"/><Relationship Id="rId17" Type="http://schemas.openxmlformats.org/officeDocument/2006/relationships/slide" Target="slide93.xml"/><Relationship Id="rId25" Type="http://schemas.openxmlformats.org/officeDocument/2006/relationships/slide" Target="slide36.xml"/><Relationship Id="rId2" Type="http://schemas.openxmlformats.org/officeDocument/2006/relationships/notesSlide" Target="../notesSlides/notesSlide86.xml"/><Relationship Id="rId16" Type="http://schemas.openxmlformats.org/officeDocument/2006/relationships/slide" Target="slide85.xml"/><Relationship Id="rId20" Type="http://schemas.openxmlformats.org/officeDocument/2006/relationships/slide" Target="slide10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5.xml"/><Relationship Id="rId11" Type="http://schemas.openxmlformats.org/officeDocument/2006/relationships/slide" Target="slide70.xml"/><Relationship Id="rId24" Type="http://schemas.openxmlformats.org/officeDocument/2006/relationships/slide" Target="slide33.xml"/><Relationship Id="rId5" Type="http://schemas.openxmlformats.org/officeDocument/2006/relationships/slide" Target="slide64.xml"/><Relationship Id="rId15" Type="http://schemas.openxmlformats.org/officeDocument/2006/relationships/slide" Target="slide5.xml"/><Relationship Id="rId23" Type="http://schemas.openxmlformats.org/officeDocument/2006/relationships/slide" Target="slide110.xml"/><Relationship Id="rId28" Type="http://schemas.openxmlformats.org/officeDocument/2006/relationships/slide" Target="slide80.xml"/><Relationship Id="rId10" Type="http://schemas.openxmlformats.org/officeDocument/2006/relationships/slide" Target="slide69.xml"/><Relationship Id="rId19" Type="http://schemas.openxmlformats.org/officeDocument/2006/relationships/slide" Target="slide104.xml"/><Relationship Id="rId4" Type="http://schemas.openxmlformats.org/officeDocument/2006/relationships/slide" Target="slide63.xml"/><Relationship Id="rId9" Type="http://schemas.openxmlformats.org/officeDocument/2006/relationships/slide" Target="slide68.xml"/><Relationship Id="rId14" Type="http://schemas.openxmlformats.org/officeDocument/2006/relationships/slide" Target="slide164.xml"/><Relationship Id="rId22" Type="http://schemas.openxmlformats.org/officeDocument/2006/relationships/slide" Target="slide112.xml"/><Relationship Id="rId27" Type="http://schemas.openxmlformats.org/officeDocument/2006/relationships/slide" Target="slide73.xml"/></Relationships>
</file>

<file path=ppt/slides/_rels/slide165.xml.rels><?xml version="1.0" encoding="UTF-8" standalone="yes"?>
<Relationships xmlns="http://schemas.openxmlformats.org/package/2006/relationships"><Relationship Id="rId8" Type="http://schemas.openxmlformats.org/officeDocument/2006/relationships/slide" Target="slide67.xml"/><Relationship Id="rId13" Type="http://schemas.openxmlformats.org/officeDocument/2006/relationships/slide" Target="slide72.xml"/><Relationship Id="rId18" Type="http://schemas.openxmlformats.org/officeDocument/2006/relationships/slide" Target="slide97.xml"/><Relationship Id="rId26" Type="http://schemas.openxmlformats.org/officeDocument/2006/relationships/slide" Target="slide57.xml"/><Relationship Id="rId3" Type="http://schemas.openxmlformats.org/officeDocument/2006/relationships/image" Target="../media/image38.jpeg"/><Relationship Id="rId21" Type="http://schemas.openxmlformats.org/officeDocument/2006/relationships/slide" Target="slide102.xml"/><Relationship Id="rId7" Type="http://schemas.openxmlformats.org/officeDocument/2006/relationships/slide" Target="slide66.xml"/><Relationship Id="rId12" Type="http://schemas.openxmlformats.org/officeDocument/2006/relationships/slide" Target="slide71.xml"/><Relationship Id="rId17" Type="http://schemas.openxmlformats.org/officeDocument/2006/relationships/slide" Target="slide93.xml"/><Relationship Id="rId25" Type="http://schemas.openxmlformats.org/officeDocument/2006/relationships/slide" Target="slide36.xml"/><Relationship Id="rId2" Type="http://schemas.openxmlformats.org/officeDocument/2006/relationships/notesSlide" Target="../notesSlides/notesSlide87.xml"/><Relationship Id="rId16" Type="http://schemas.openxmlformats.org/officeDocument/2006/relationships/slide" Target="slide85.xml"/><Relationship Id="rId20" Type="http://schemas.openxmlformats.org/officeDocument/2006/relationships/slide" Target="slide10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5.xml"/><Relationship Id="rId11" Type="http://schemas.openxmlformats.org/officeDocument/2006/relationships/slide" Target="slide70.xml"/><Relationship Id="rId24" Type="http://schemas.openxmlformats.org/officeDocument/2006/relationships/slide" Target="slide33.xml"/><Relationship Id="rId5" Type="http://schemas.openxmlformats.org/officeDocument/2006/relationships/slide" Target="slide64.xml"/><Relationship Id="rId15" Type="http://schemas.openxmlformats.org/officeDocument/2006/relationships/slide" Target="slide5.xml"/><Relationship Id="rId23" Type="http://schemas.openxmlformats.org/officeDocument/2006/relationships/slide" Target="slide110.xml"/><Relationship Id="rId28" Type="http://schemas.openxmlformats.org/officeDocument/2006/relationships/slide" Target="slide80.xml"/><Relationship Id="rId10" Type="http://schemas.openxmlformats.org/officeDocument/2006/relationships/slide" Target="slide69.xml"/><Relationship Id="rId19" Type="http://schemas.openxmlformats.org/officeDocument/2006/relationships/slide" Target="slide104.xml"/><Relationship Id="rId4" Type="http://schemas.openxmlformats.org/officeDocument/2006/relationships/slide" Target="slide63.xml"/><Relationship Id="rId9" Type="http://schemas.openxmlformats.org/officeDocument/2006/relationships/slide" Target="slide68.xml"/><Relationship Id="rId14" Type="http://schemas.openxmlformats.org/officeDocument/2006/relationships/slide" Target="slide165.xml"/><Relationship Id="rId22" Type="http://schemas.openxmlformats.org/officeDocument/2006/relationships/slide" Target="slide112.xml"/><Relationship Id="rId27" Type="http://schemas.openxmlformats.org/officeDocument/2006/relationships/slide" Target="slide73.xml"/></Relationships>
</file>

<file path=ppt/slides/_rels/slide166.xml.rels><?xml version="1.0" encoding="UTF-8" standalone="yes"?>
<Relationships xmlns="http://schemas.openxmlformats.org/package/2006/relationships"><Relationship Id="rId8" Type="http://schemas.openxmlformats.org/officeDocument/2006/relationships/slide" Target="slide67.xml"/><Relationship Id="rId13" Type="http://schemas.openxmlformats.org/officeDocument/2006/relationships/slide" Target="slide72.xml"/><Relationship Id="rId18" Type="http://schemas.openxmlformats.org/officeDocument/2006/relationships/slide" Target="slide97.xml"/><Relationship Id="rId26" Type="http://schemas.openxmlformats.org/officeDocument/2006/relationships/slide" Target="slide57.xml"/><Relationship Id="rId3" Type="http://schemas.openxmlformats.org/officeDocument/2006/relationships/image" Target="../media/image39.jpg"/><Relationship Id="rId21" Type="http://schemas.openxmlformats.org/officeDocument/2006/relationships/slide" Target="slide102.xml"/><Relationship Id="rId7" Type="http://schemas.openxmlformats.org/officeDocument/2006/relationships/slide" Target="slide66.xml"/><Relationship Id="rId12" Type="http://schemas.openxmlformats.org/officeDocument/2006/relationships/slide" Target="slide71.xml"/><Relationship Id="rId17" Type="http://schemas.openxmlformats.org/officeDocument/2006/relationships/slide" Target="slide93.xml"/><Relationship Id="rId25" Type="http://schemas.openxmlformats.org/officeDocument/2006/relationships/slide" Target="slide36.xml"/><Relationship Id="rId2" Type="http://schemas.openxmlformats.org/officeDocument/2006/relationships/notesSlide" Target="../notesSlides/notesSlide88.xml"/><Relationship Id="rId16" Type="http://schemas.openxmlformats.org/officeDocument/2006/relationships/slide" Target="slide85.xml"/><Relationship Id="rId20" Type="http://schemas.openxmlformats.org/officeDocument/2006/relationships/slide" Target="slide10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5.xml"/><Relationship Id="rId11" Type="http://schemas.openxmlformats.org/officeDocument/2006/relationships/slide" Target="slide70.xml"/><Relationship Id="rId24" Type="http://schemas.openxmlformats.org/officeDocument/2006/relationships/slide" Target="slide33.xml"/><Relationship Id="rId5" Type="http://schemas.openxmlformats.org/officeDocument/2006/relationships/slide" Target="slide64.xml"/><Relationship Id="rId15" Type="http://schemas.openxmlformats.org/officeDocument/2006/relationships/slide" Target="slide5.xml"/><Relationship Id="rId23" Type="http://schemas.openxmlformats.org/officeDocument/2006/relationships/slide" Target="slide110.xml"/><Relationship Id="rId28" Type="http://schemas.openxmlformats.org/officeDocument/2006/relationships/slide" Target="slide80.xml"/><Relationship Id="rId10" Type="http://schemas.openxmlformats.org/officeDocument/2006/relationships/slide" Target="slide69.xml"/><Relationship Id="rId19" Type="http://schemas.openxmlformats.org/officeDocument/2006/relationships/slide" Target="slide104.xml"/><Relationship Id="rId4" Type="http://schemas.openxmlformats.org/officeDocument/2006/relationships/slide" Target="slide63.xml"/><Relationship Id="rId9" Type="http://schemas.openxmlformats.org/officeDocument/2006/relationships/slide" Target="slide68.xml"/><Relationship Id="rId14" Type="http://schemas.openxmlformats.org/officeDocument/2006/relationships/slide" Target="slide166.xml"/><Relationship Id="rId22" Type="http://schemas.openxmlformats.org/officeDocument/2006/relationships/slide" Target="slide112.xml"/><Relationship Id="rId27" Type="http://schemas.openxmlformats.org/officeDocument/2006/relationships/slide" Target="slide73.xml"/></Relationships>
</file>

<file path=ppt/slides/_rels/slide167.xml.rels><?xml version="1.0" encoding="UTF-8" standalone="yes"?>
<Relationships xmlns="http://schemas.openxmlformats.org/package/2006/relationships"><Relationship Id="rId8" Type="http://schemas.openxmlformats.org/officeDocument/2006/relationships/slide" Target="slide67.xml"/><Relationship Id="rId13" Type="http://schemas.openxmlformats.org/officeDocument/2006/relationships/slide" Target="slide72.xml"/><Relationship Id="rId18" Type="http://schemas.openxmlformats.org/officeDocument/2006/relationships/slide" Target="slide97.xml"/><Relationship Id="rId26" Type="http://schemas.openxmlformats.org/officeDocument/2006/relationships/slide" Target="slide57.xml"/><Relationship Id="rId3" Type="http://schemas.openxmlformats.org/officeDocument/2006/relationships/image" Target="../media/image40.jpg"/><Relationship Id="rId21" Type="http://schemas.openxmlformats.org/officeDocument/2006/relationships/slide" Target="slide102.xml"/><Relationship Id="rId7" Type="http://schemas.openxmlformats.org/officeDocument/2006/relationships/slide" Target="slide66.xml"/><Relationship Id="rId12" Type="http://schemas.openxmlformats.org/officeDocument/2006/relationships/slide" Target="slide71.xml"/><Relationship Id="rId17" Type="http://schemas.openxmlformats.org/officeDocument/2006/relationships/slide" Target="slide93.xml"/><Relationship Id="rId25" Type="http://schemas.openxmlformats.org/officeDocument/2006/relationships/slide" Target="slide36.xml"/><Relationship Id="rId2" Type="http://schemas.openxmlformats.org/officeDocument/2006/relationships/notesSlide" Target="../notesSlides/notesSlide89.xml"/><Relationship Id="rId16" Type="http://schemas.openxmlformats.org/officeDocument/2006/relationships/slide" Target="slide85.xml"/><Relationship Id="rId20" Type="http://schemas.openxmlformats.org/officeDocument/2006/relationships/slide" Target="slide10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5.xml"/><Relationship Id="rId11" Type="http://schemas.openxmlformats.org/officeDocument/2006/relationships/slide" Target="slide70.xml"/><Relationship Id="rId24" Type="http://schemas.openxmlformats.org/officeDocument/2006/relationships/slide" Target="slide33.xml"/><Relationship Id="rId5" Type="http://schemas.openxmlformats.org/officeDocument/2006/relationships/slide" Target="slide64.xml"/><Relationship Id="rId15" Type="http://schemas.openxmlformats.org/officeDocument/2006/relationships/slide" Target="slide5.xml"/><Relationship Id="rId23" Type="http://schemas.openxmlformats.org/officeDocument/2006/relationships/slide" Target="slide110.xml"/><Relationship Id="rId28" Type="http://schemas.openxmlformats.org/officeDocument/2006/relationships/slide" Target="slide80.xml"/><Relationship Id="rId10" Type="http://schemas.openxmlformats.org/officeDocument/2006/relationships/slide" Target="slide69.xml"/><Relationship Id="rId19" Type="http://schemas.openxmlformats.org/officeDocument/2006/relationships/slide" Target="slide104.xml"/><Relationship Id="rId4" Type="http://schemas.openxmlformats.org/officeDocument/2006/relationships/slide" Target="slide63.xml"/><Relationship Id="rId9" Type="http://schemas.openxmlformats.org/officeDocument/2006/relationships/slide" Target="slide68.xml"/><Relationship Id="rId14" Type="http://schemas.openxmlformats.org/officeDocument/2006/relationships/slide" Target="slide167.xml"/><Relationship Id="rId22" Type="http://schemas.openxmlformats.org/officeDocument/2006/relationships/slide" Target="slide112.xml"/><Relationship Id="rId27" Type="http://schemas.openxmlformats.org/officeDocument/2006/relationships/slide" Target="slide73.xml"/></Relationships>
</file>

<file path=ppt/slides/_rels/slide168.xml.rels><?xml version="1.0" encoding="UTF-8" standalone="yes"?>
<Relationships xmlns="http://schemas.openxmlformats.org/package/2006/relationships"><Relationship Id="rId8" Type="http://schemas.openxmlformats.org/officeDocument/2006/relationships/slide" Target="slide67.xml"/><Relationship Id="rId13" Type="http://schemas.openxmlformats.org/officeDocument/2006/relationships/slide" Target="slide72.xml"/><Relationship Id="rId18" Type="http://schemas.openxmlformats.org/officeDocument/2006/relationships/slide" Target="slide97.xml"/><Relationship Id="rId26" Type="http://schemas.openxmlformats.org/officeDocument/2006/relationships/slide" Target="slide57.xml"/><Relationship Id="rId3" Type="http://schemas.openxmlformats.org/officeDocument/2006/relationships/image" Target="../media/image41.jpeg"/><Relationship Id="rId21" Type="http://schemas.openxmlformats.org/officeDocument/2006/relationships/slide" Target="slide102.xml"/><Relationship Id="rId7" Type="http://schemas.openxmlformats.org/officeDocument/2006/relationships/slide" Target="slide66.xml"/><Relationship Id="rId12" Type="http://schemas.openxmlformats.org/officeDocument/2006/relationships/slide" Target="slide71.xml"/><Relationship Id="rId17" Type="http://schemas.openxmlformats.org/officeDocument/2006/relationships/slide" Target="slide93.xml"/><Relationship Id="rId25" Type="http://schemas.openxmlformats.org/officeDocument/2006/relationships/slide" Target="slide36.xml"/><Relationship Id="rId2" Type="http://schemas.openxmlformats.org/officeDocument/2006/relationships/notesSlide" Target="../notesSlides/notesSlide90.xml"/><Relationship Id="rId16" Type="http://schemas.openxmlformats.org/officeDocument/2006/relationships/slide" Target="slide85.xml"/><Relationship Id="rId20" Type="http://schemas.openxmlformats.org/officeDocument/2006/relationships/slide" Target="slide10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5.xml"/><Relationship Id="rId11" Type="http://schemas.openxmlformats.org/officeDocument/2006/relationships/slide" Target="slide70.xml"/><Relationship Id="rId24" Type="http://schemas.openxmlformats.org/officeDocument/2006/relationships/slide" Target="slide33.xml"/><Relationship Id="rId5" Type="http://schemas.openxmlformats.org/officeDocument/2006/relationships/slide" Target="slide64.xml"/><Relationship Id="rId15" Type="http://schemas.openxmlformats.org/officeDocument/2006/relationships/slide" Target="slide5.xml"/><Relationship Id="rId23" Type="http://schemas.openxmlformats.org/officeDocument/2006/relationships/slide" Target="slide110.xml"/><Relationship Id="rId28" Type="http://schemas.openxmlformats.org/officeDocument/2006/relationships/slide" Target="slide80.xml"/><Relationship Id="rId10" Type="http://schemas.openxmlformats.org/officeDocument/2006/relationships/slide" Target="slide69.xml"/><Relationship Id="rId19" Type="http://schemas.openxmlformats.org/officeDocument/2006/relationships/slide" Target="slide104.xml"/><Relationship Id="rId4" Type="http://schemas.openxmlformats.org/officeDocument/2006/relationships/slide" Target="slide63.xml"/><Relationship Id="rId9" Type="http://schemas.openxmlformats.org/officeDocument/2006/relationships/slide" Target="slide68.xml"/><Relationship Id="rId14" Type="http://schemas.openxmlformats.org/officeDocument/2006/relationships/slide" Target="slide168.xml"/><Relationship Id="rId22" Type="http://schemas.openxmlformats.org/officeDocument/2006/relationships/slide" Target="slide112.xml"/><Relationship Id="rId27" Type="http://schemas.openxmlformats.org/officeDocument/2006/relationships/slide" Target="slide73.xml"/></Relationships>
</file>

<file path=ppt/slides/_rels/slide169.xml.rels><?xml version="1.0" encoding="UTF-8" standalone="yes"?>
<Relationships xmlns="http://schemas.openxmlformats.org/package/2006/relationships"><Relationship Id="rId8" Type="http://schemas.openxmlformats.org/officeDocument/2006/relationships/slide" Target="slide78.xml"/><Relationship Id="rId13" Type="http://schemas.openxmlformats.org/officeDocument/2006/relationships/slide" Target="slide85.xml"/><Relationship Id="rId18" Type="http://schemas.openxmlformats.org/officeDocument/2006/relationships/slide" Target="slide102.xml"/><Relationship Id="rId3" Type="http://schemas.openxmlformats.org/officeDocument/2006/relationships/slide" Target="slide73.xml"/><Relationship Id="rId21" Type="http://schemas.openxmlformats.org/officeDocument/2006/relationships/slide" Target="slide33.xml"/><Relationship Id="rId7" Type="http://schemas.openxmlformats.org/officeDocument/2006/relationships/slide" Target="slide77.xml"/><Relationship Id="rId12" Type="http://schemas.openxmlformats.org/officeDocument/2006/relationships/slide" Target="slide5.xml"/><Relationship Id="rId17" Type="http://schemas.openxmlformats.org/officeDocument/2006/relationships/slide" Target="slide109.xml"/><Relationship Id="rId25" Type="http://schemas.openxmlformats.org/officeDocument/2006/relationships/slide" Target="slide80.xml"/><Relationship Id="rId2" Type="http://schemas.openxmlformats.org/officeDocument/2006/relationships/notesSlide" Target="../notesSlides/notesSlide91.xml"/><Relationship Id="rId16" Type="http://schemas.openxmlformats.org/officeDocument/2006/relationships/slide" Target="slide104.xml"/><Relationship Id="rId20" Type="http://schemas.openxmlformats.org/officeDocument/2006/relationships/slide" Target="slide11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6.xml"/><Relationship Id="rId11" Type="http://schemas.openxmlformats.org/officeDocument/2006/relationships/slide" Target="slide169.xml"/><Relationship Id="rId24" Type="http://schemas.openxmlformats.org/officeDocument/2006/relationships/slide" Target="slide63.xml"/><Relationship Id="rId5" Type="http://schemas.openxmlformats.org/officeDocument/2006/relationships/slide" Target="slide75.xml"/><Relationship Id="rId15" Type="http://schemas.openxmlformats.org/officeDocument/2006/relationships/slide" Target="slide97.xml"/><Relationship Id="rId23" Type="http://schemas.openxmlformats.org/officeDocument/2006/relationships/slide" Target="slide57.xml"/><Relationship Id="rId10" Type="http://schemas.openxmlformats.org/officeDocument/2006/relationships/image" Target="../media/image42.jpeg"/><Relationship Id="rId19" Type="http://schemas.openxmlformats.org/officeDocument/2006/relationships/slide" Target="slide112.xml"/><Relationship Id="rId4" Type="http://schemas.openxmlformats.org/officeDocument/2006/relationships/slide" Target="slide74.xml"/><Relationship Id="rId9" Type="http://schemas.openxmlformats.org/officeDocument/2006/relationships/slide" Target="slide79.xml"/><Relationship Id="rId14" Type="http://schemas.openxmlformats.org/officeDocument/2006/relationships/slide" Target="slide93.xml"/><Relationship Id="rId22" Type="http://schemas.openxmlformats.org/officeDocument/2006/relationships/slide" Target="slide36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slide" Target="slide18.xml"/><Relationship Id="rId3" Type="http://schemas.openxmlformats.org/officeDocument/2006/relationships/slide" Target="slide5.xml"/><Relationship Id="rId7" Type="http://schemas.microsoft.com/office/2007/relationships/hdphoto" Target="../media/hdphoto3.wdp"/><Relationship Id="rId12" Type="http://schemas.openxmlformats.org/officeDocument/2006/relationships/image" Target="../media/image18.png"/><Relationship Id="rId2" Type="http://schemas.openxmlformats.org/officeDocument/2006/relationships/slide" Target="slide1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17.png"/><Relationship Id="rId5" Type="http://schemas.openxmlformats.org/officeDocument/2006/relationships/slide" Target="slide97.xml"/><Relationship Id="rId10" Type="http://schemas.openxmlformats.org/officeDocument/2006/relationships/slide" Target="slide25.xml"/><Relationship Id="rId4" Type="http://schemas.openxmlformats.org/officeDocument/2006/relationships/slide" Target="slide17.xml"/><Relationship Id="rId9" Type="http://schemas.openxmlformats.org/officeDocument/2006/relationships/slide" Target="slide23.xml"/></Relationships>
</file>

<file path=ppt/slides/_rels/slide170.xml.rels><?xml version="1.0" encoding="UTF-8" standalone="yes"?>
<Relationships xmlns="http://schemas.openxmlformats.org/package/2006/relationships"><Relationship Id="rId8" Type="http://schemas.openxmlformats.org/officeDocument/2006/relationships/slide" Target="slide77.xml"/><Relationship Id="rId13" Type="http://schemas.openxmlformats.org/officeDocument/2006/relationships/slide" Target="slide85.xml"/><Relationship Id="rId18" Type="http://schemas.openxmlformats.org/officeDocument/2006/relationships/slide" Target="slide102.xml"/><Relationship Id="rId3" Type="http://schemas.openxmlformats.org/officeDocument/2006/relationships/image" Target="../media/image43.jpeg"/><Relationship Id="rId21" Type="http://schemas.openxmlformats.org/officeDocument/2006/relationships/slide" Target="slide33.xml"/><Relationship Id="rId7" Type="http://schemas.openxmlformats.org/officeDocument/2006/relationships/slide" Target="slide76.xml"/><Relationship Id="rId12" Type="http://schemas.openxmlformats.org/officeDocument/2006/relationships/slide" Target="slide5.xml"/><Relationship Id="rId17" Type="http://schemas.openxmlformats.org/officeDocument/2006/relationships/slide" Target="slide109.xml"/><Relationship Id="rId25" Type="http://schemas.openxmlformats.org/officeDocument/2006/relationships/slide" Target="slide80.xml"/><Relationship Id="rId2" Type="http://schemas.openxmlformats.org/officeDocument/2006/relationships/notesSlide" Target="../notesSlides/notesSlide92.xml"/><Relationship Id="rId16" Type="http://schemas.openxmlformats.org/officeDocument/2006/relationships/slide" Target="slide104.xml"/><Relationship Id="rId20" Type="http://schemas.openxmlformats.org/officeDocument/2006/relationships/slide" Target="slide11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5.xml"/><Relationship Id="rId11" Type="http://schemas.openxmlformats.org/officeDocument/2006/relationships/slide" Target="slide170.xml"/><Relationship Id="rId24" Type="http://schemas.openxmlformats.org/officeDocument/2006/relationships/slide" Target="slide63.xml"/><Relationship Id="rId5" Type="http://schemas.openxmlformats.org/officeDocument/2006/relationships/slide" Target="slide74.xml"/><Relationship Id="rId15" Type="http://schemas.openxmlformats.org/officeDocument/2006/relationships/slide" Target="slide97.xml"/><Relationship Id="rId23" Type="http://schemas.openxmlformats.org/officeDocument/2006/relationships/slide" Target="slide57.xml"/><Relationship Id="rId10" Type="http://schemas.openxmlformats.org/officeDocument/2006/relationships/slide" Target="slide79.xml"/><Relationship Id="rId19" Type="http://schemas.openxmlformats.org/officeDocument/2006/relationships/slide" Target="slide112.xml"/><Relationship Id="rId4" Type="http://schemas.openxmlformats.org/officeDocument/2006/relationships/slide" Target="slide73.xml"/><Relationship Id="rId9" Type="http://schemas.openxmlformats.org/officeDocument/2006/relationships/slide" Target="slide78.xml"/><Relationship Id="rId14" Type="http://schemas.openxmlformats.org/officeDocument/2006/relationships/slide" Target="slide93.xml"/><Relationship Id="rId22" Type="http://schemas.openxmlformats.org/officeDocument/2006/relationships/slide" Target="slide36.xml"/></Relationships>
</file>

<file path=ppt/slides/_rels/slide171.xml.rels><?xml version="1.0" encoding="UTF-8" standalone="yes"?>
<Relationships xmlns="http://schemas.openxmlformats.org/package/2006/relationships"><Relationship Id="rId8" Type="http://schemas.openxmlformats.org/officeDocument/2006/relationships/slide" Target="slide77.xml"/><Relationship Id="rId13" Type="http://schemas.openxmlformats.org/officeDocument/2006/relationships/slide" Target="slide85.xml"/><Relationship Id="rId18" Type="http://schemas.openxmlformats.org/officeDocument/2006/relationships/slide" Target="slide102.xml"/><Relationship Id="rId3" Type="http://schemas.openxmlformats.org/officeDocument/2006/relationships/image" Target="../media/image44.jpeg"/><Relationship Id="rId21" Type="http://schemas.openxmlformats.org/officeDocument/2006/relationships/slide" Target="slide33.xml"/><Relationship Id="rId7" Type="http://schemas.openxmlformats.org/officeDocument/2006/relationships/slide" Target="slide76.xml"/><Relationship Id="rId12" Type="http://schemas.openxmlformats.org/officeDocument/2006/relationships/slide" Target="slide5.xml"/><Relationship Id="rId17" Type="http://schemas.openxmlformats.org/officeDocument/2006/relationships/slide" Target="slide109.xml"/><Relationship Id="rId25" Type="http://schemas.openxmlformats.org/officeDocument/2006/relationships/slide" Target="slide80.xml"/><Relationship Id="rId2" Type="http://schemas.openxmlformats.org/officeDocument/2006/relationships/notesSlide" Target="../notesSlides/notesSlide93.xml"/><Relationship Id="rId16" Type="http://schemas.openxmlformats.org/officeDocument/2006/relationships/slide" Target="slide104.xml"/><Relationship Id="rId20" Type="http://schemas.openxmlformats.org/officeDocument/2006/relationships/slide" Target="slide11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5.xml"/><Relationship Id="rId11" Type="http://schemas.openxmlformats.org/officeDocument/2006/relationships/slide" Target="slide171.xml"/><Relationship Id="rId24" Type="http://schemas.openxmlformats.org/officeDocument/2006/relationships/slide" Target="slide63.xml"/><Relationship Id="rId5" Type="http://schemas.openxmlformats.org/officeDocument/2006/relationships/slide" Target="slide74.xml"/><Relationship Id="rId15" Type="http://schemas.openxmlformats.org/officeDocument/2006/relationships/slide" Target="slide97.xml"/><Relationship Id="rId23" Type="http://schemas.openxmlformats.org/officeDocument/2006/relationships/slide" Target="slide57.xml"/><Relationship Id="rId10" Type="http://schemas.openxmlformats.org/officeDocument/2006/relationships/slide" Target="slide79.xml"/><Relationship Id="rId19" Type="http://schemas.openxmlformats.org/officeDocument/2006/relationships/slide" Target="slide112.xml"/><Relationship Id="rId4" Type="http://schemas.openxmlformats.org/officeDocument/2006/relationships/slide" Target="slide73.xml"/><Relationship Id="rId9" Type="http://schemas.openxmlformats.org/officeDocument/2006/relationships/slide" Target="slide78.xml"/><Relationship Id="rId14" Type="http://schemas.openxmlformats.org/officeDocument/2006/relationships/slide" Target="slide93.xml"/><Relationship Id="rId22" Type="http://schemas.openxmlformats.org/officeDocument/2006/relationships/slide" Target="slide36.xml"/></Relationships>
</file>

<file path=ppt/slides/_rels/slide172.xml.rels><?xml version="1.0" encoding="UTF-8" standalone="yes"?>
<Relationships xmlns="http://schemas.openxmlformats.org/package/2006/relationships"><Relationship Id="rId8" Type="http://schemas.openxmlformats.org/officeDocument/2006/relationships/slide" Target="slide77.xml"/><Relationship Id="rId13" Type="http://schemas.openxmlformats.org/officeDocument/2006/relationships/slide" Target="slide85.xml"/><Relationship Id="rId18" Type="http://schemas.openxmlformats.org/officeDocument/2006/relationships/slide" Target="slide102.xml"/><Relationship Id="rId3" Type="http://schemas.openxmlformats.org/officeDocument/2006/relationships/image" Target="../media/image45.jpg"/><Relationship Id="rId21" Type="http://schemas.openxmlformats.org/officeDocument/2006/relationships/slide" Target="slide33.xml"/><Relationship Id="rId7" Type="http://schemas.openxmlformats.org/officeDocument/2006/relationships/slide" Target="slide76.xml"/><Relationship Id="rId12" Type="http://schemas.openxmlformats.org/officeDocument/2006/relationships/slide" Target="slide5.xml"/><Relationship Id="rId17" Type="http://schemas.openxmlformats.org/officeDocument/2006/relationships/slide" Target="slide109.xml"/><Relationship Id="rId25" Type="http://schemas.openxmlformats.org/officeDocument/2006/relationships/slide" Target="slide80.xml"/><Relationship Id="rId2" Type="http://schemas.openxmlformats.org/officeDocument/2006/relationships/notesSlide" Target="../notesSlides/notesSlide94.xml"/><Relationship Id="rId16" Type="http://schemas.openxmlformats.org/officeDocument/2006/relationships/slide" Target="slide104.xml"/><Relationship Id="rId20" Type="http://schemas.openxmlformats.org/officeDocument/2006/relationships/slide" Target="slide11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5.xml"/><Relationship Id="rId11" Type="http://schemas.openxmlformats.org/officeDocument/2006/relationships/slide" Target="slide172.xml"/><Relationship Id="rId24" Type="http://schemas.openxmlformats.org/officeDocument/2006/relationships/slide" Target="slide63.xml"/><Relationship Id="rId5" Type="http://schemas.openxmlformats.org/officeDocument/2006/relationships/slide" Target="slide74.xml"/><Relationship Id="rId15" Type="http://schemas.openxmlformats.org/officeDocument/2006/relationships/slide" Target="slide97.xml"/><Relationship Id="rId23" Type="http://schemas.openxmlformats.org/officeDocument/2006/relationships/slide" Target="slide57.xml"/><Relationship Id="rId10" Type="http://schemas.openxmlformats.org/officeDocument/2006/relationships/slide" Target="slide79.xml"/><Relationship Id="rId19" Type="http://schemas.openxmlformats.org/officeDocument/2006/relationships/slide" Target="slide112.xml"/><Relationship Id="rId4" Type="http://schemas.openxmlformats.org/officeDocument/2006/relationships/slide" Target="slide73.xml"/><Relationship Id="rId9" Type="http://schemas.openxmlformats.org/officeDocument/2006/relationships/slide" Target="slide78.xml"/><Relationship Id="rId14" Type="http://schemas.openxmlformats.org/officeDocument/2006/relationships/slide" Target="slide93.xml"/><Relationship Id="rId22" Type="http://schemas.openxmlformats.org/officeDocument/2006/relationships/slide" Target="slide36.xml"/></Relationships>
</file>

<file path=ppt/slides/_rels/slide173.xml.rels><?xml version="1.0" encoding="UTF-8" standalone="yes"?>
<Relationships xmlns="http://schemas.openxmlformats.org/package/2006/relationships"><Relationship Id="rId8" Type="http://schemas.openxmlformats.org/officeDocument/2006/relationships/slide" Target="slide77.xml"/><Relationship Id="rId13" Type="http://schemas.openxmlformats.org/officeDocument/2006/relationships/slide" Target="slide85.xml"/><Relationship Id="rId18" Type="http://schemas.openxmlformats.org/officeDocument/2006/relationships/slide" Target="slide102.xml"/><Relationship Id="rId3" Type="http://schemas.openxmlformats.org/officeDocument/2006/relationships/image" Target="../media/image46.jpg"/><Relationship Id="rId21" Type="http://schemas.openxmlformats.org/officeDocument/2006/relationships/slide" Target="slide33.xml"/><Relationship Id="rId7" Type="http://schemas.openxmlformats.org/officeDocument/2006/relationships/slide" Target="slide76.xml"/><Relationship Id="rId12" Type="http://schemas.openxmlformats.org/officeDocument/2006/relationships/slide" Target="slide5.xml"/><Relationship Id="rId17" Type="http://schemas.openxmlformats.org/officeDocument/2006/relationships/slide" Target="slide109.xml"/><Relationship Id="rId25" Type="http://schemas.openxmlformats.org/officeDocument/2006/relationships/slide" Target="slide80.xml"/><Relationship Id="rId2" Type="http://schemas.openxmlformats.org/officeDocument/2006/relationships/notesSlide" Target="../notesSlides/notesSlide95.xml"/><Relationship Id="rId16" Type="http://schemas.openxmlformats.org/officeDocument/2006/relationships/slide" Target="slide104.xml"/><Relationship Id="rId20" Type="http://schemas.openxmlformats.org/officeDocument/2006/relationships/slide" Target="slide11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5.xml"/><Relationship Id="rId11" Type="http://schemas.openxmlformats.org/officeDocument/2006/relationships/slide" Target="slide173.xml"/><Relationship Id="rId24" Type="http://schemas.openxmlformats.org/officeDocument/2006/relationships/slide" Target="slide63.xml"/><Relationship Id="rId5" Type="http://schemas.openxmlformats.org/officeDocument/2006/relationships/slide" Target="slide74.xml"/><Relationship Id="rId15" Type="http://schemas.openxmlformats.org/officeDocument/2006/relationships/slide" Target="slide97.xml"/><Relationship Id="rId23" Type="http://schemas.openxmlformats.org/officeDocument/2006/relationships/slide" Target="slide57.xml"/><Relationship Id="rId10" Type="http://schemas.openxmlformats.org/officeDocument/2006/relationships/slide" Target="slide79.xml"/><Relationship Id="rId19" Type="http://schemas.openxmlformats.org/officeDocument/2006/relationships/slide" Target="slide112.xml"/><Relationship Id="rId4" Type="http://schemas.openxmlformats.org/officeDocument/2006/relationships/slide" Target="slide73.xml"/><Relationship Id="rId9" Type="http://schemas.openxmlformats.org/officeDocument/2006/relationships/slide" Target="slide78.xml"/><Relationship Id="rId14" Type="http://schemas.openxmlformats.org/officeDocument/2006/relationships/slide" Target="slide93.xml"/><Relationship Id="rId22" Type="http://schemas.openxmlformats.org/officeDocument/2006/relationships/slide" Target="slide36.xml"/></Relationships>
</file>

<file path=ppt/slides/_rels/slide174.xml.rels><?xml version="1.0" encoding="UTF-8" standalone="yes"?>
<Relationships xmlns="http://schemas.openxmlformats.org/package/2006/relationships"><Relationship Id="rId8" Type="http://schemas.openxmlformats.org/officeDocument/2006/relationships/slide" Target="slide77.xml"/><Relationship Id="rId13" Type="http://schemas.openxmlformats.org/officeDocument/2006/relationships/slide" Target="slide85.xml"/><Relationship Id="rId18" Type="http://schemas.openxmlformats.org/officeDocument/2006/relationships/slide" Target="slide102.xml"/><Relationship Id="rId3" Type="http://schemas.openxmlformats.org/officeDocument/2006/relationships/image" Target="../media/image47.jpeg"/><Relationship Id="rId21" Type="http://schemas.openxmlformats.org/officeDocument/2006/relationships/slide" Target="slide33.xml"/><Relationship Id="rId7" Type="http://schemas.openxmlformats.org/officeDocument/2006/relationships/slide" Target="slide76.xml"/><Relationship Id="rId12" Type="http://schemas.openxmlformats.org/officeDocument/2006/relationships/slide" Target="slide5.xml"/><Relationship Id="rId17" Type="http://schemas.openxmlformats.org/officeDocument/2006/relationships/slide" Target="slide109.xml"/><Relationship Id="rId25" Type="http://schemas.openxmlformats.org/officeDocument/2006/relationships/slide" Target="slide80.xml"/><Relationship Id="rId2" Type="http://schemas.openxmlformats.org/officeDocument/2006/relationships/notesSlide" Target="../notesSlides/notesSlide96.xml"/><Relationship Id="rId16" Type="http://schemas.openxmlformats.org/officeDocument/2006/relationships/slide" Target="slide104.xml"/><Relationship Id="rId20" Type="http://schemas.openxmlformats.org/officeDocument/2006/relationships/slide" Target="slide11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5.xml"/><Relationship Id="rId11" Type="http://schemas.openxmlformats.org/officeDocument/2006/relationships/slide" Target="slide174.xml"/><Relationship Id="rId24" Type="http://schemas.openxmlformats.org/officeDocument/2006/relationships/slide" Target="slide63.xml"/><Relationship Id="rId5" Type="http://schemas.openxmlformats.org/officeDocument/2006/relationships/slide" Target="slide74.xml"/><Relationship Id="rId15" Type="http://schemas.openxmlformats.org/officeDocument/2006/relationships/slide" Target="slide97.xml"/><Relationship Id="rId23" Type="http://schemas.openxmlformats.org/officeDocument/2006/relationships/slide" Target="slide57.xml"/><Relationship Id="rId10" Type="http://schemas.openxmlformats.org/officeDocument/2006/relationships/slide" Target="slide79.xml"/><Relationship Id="rId19" Type="http://schemas.openxmlformats.org/officeDocument/2006/relationships/slide" Target="slide112.xml"/><Relationship Id="rId4" Type="http://schemas.openxmlformats.org/officeDocument/2006/relationships/slide" Target="slide73.xml"/><Relationship Id="rId9" Type="http://schemas.openxmlformats.org/officeDocument/2006/relationships/slide" Target="slide78.xml"/><Relationship Id="rId14" Type="http://schemas.openxmlformats.org/officeDocument/2006/relationships/slide" Target="slide93.xml"/><Relationship Id="rId22" Type="http://schemas.openxmlformats.org/officeDocument/2006/relationships/slide" Target="slide36.xml"/></Relationships>
</file>

<file path=ppt/slides/_rels/slide175.xml.rels><?xml version="1.0" encoding="UTF-8" standalone="yes"?>
<Relationships xmlns="http://schemas.openxmlformats.org/package/2006/relationships"><Relationship Id="rId8" Type="http://schemas.openxmlformats.org/officeDocument/2006/relationships/slide" Target="slide77.xml"/><Relationship Id="rId13" Type="http://schemas.openxmlformats.org/officeDocument/2006/relationships/slide" Target="slide85.xml"/><Relationship Id="rId18" Type="http://schemas.openxmlformats.org/officeDocument/2006/relationships/slide" Target="slide102.xml"/><Relationship Id="rId3" Type="http://schemas.openxmlformats.org/officeDocument/2006/relationships/image" Target="../media/image48.jpg"/><Relationship Id="rId21" Type="http://schemas.openxmlformats.org/officeDocument/2006/relationships/slide" Target="slide33.xml"/><Relationship Id="rId7" Type="http://schemas.openxmlformats.org/officeDocument/2006/relationships/slide" Target="slide76.xml"/><Relationship Id="rId12" Type="http://schemas.openxmlformats.org/officeDocument/2006/relationships/slide" Target="slide5.xml"/><Relationship Id="rId17" Type="http://schemas.openxmlformats.org/officeDocument/2006/relationships/slide" Target="slide109.xml"/><Relationship Id="rId25" Type="http://schemas.openxmlformats.org/officeDocument/2006/relationships/slide" Target="slide80.xml"/><Relationship Id="rId2" Type="http://schemas.openxmlformats.org/officeDocument/2006/relationships/notesSlide" Target="../notesSlides/notesSlide97.xml"/><Relationship Id="rId16" Type="http://schemas.openxmlformats.org/officeDocument/2006/relationships/slide" Target="slide104.xml"/><Relationship Id="rId20" Type="http://schemas.openxmlformats.org/officeDocument/2006/relationships/slide" Target="slide11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5.xml"/><Relationship Id="rId11" Type="http://schemas.openxmlformats.org/officeDocument/2006/relationships/slide" Target="slide175.xml"/><Relationship Id="rId24" Type="http://schemas.openxmlformats.org/officeDocument/2006/relationships/slide" Target="slide63.xml"/><Relationship Id="rId5" Type="http://schemas.openxmlformats.org/officeDocument/2006/relationships/slide" Target="slide74.xml"/><Relationship Id="rId15" Type="http://schemas.openxmlformats.org/officeDocument/2006/relationships/slide" Target="slide97.xml"/><Relationship Id="rId23" Type="http://schemas.openxmlformats.org/officeDocument/2006/relationships/slide" Target="slide57.xml"/><Relationship Id="rId10" Type="http://schemas.openxmlformats.org/officeDocument/2006/relationships/slide" Target="slide79.xml"/><Relationship Id="rId19" Type="http://schemas.openxmlformats.org/officeDocument/2006/relationships/slide" Target="slide112.xml"/><Relationship Id="rId4" Type="http://schemas.openxmlformats.org/officeDocument/2006/relationships/slide" Target="slide73.xml"/><Relationship Id="rId9" Type="http://schemas.openxmlformats.org/officeDocument/2006/relationships/slide" Target="slide78.xml"/><Relationship Id="rId14" Type="http://schemas.openxmlformats.org/officeDocument/2006/relationships/slide" Target="slide93.xml"/><Relationship Id="rId22" Type="http://schemas.openxmlformats.org/officeDocument/2006/relationships/slide" Target="slide36.xml"/></Relationships>
</file>

<file path=ppt/slides/_rels/slide176.xml.rels><?xml version="1.0" encoding="UTF-8" standalone="yes"?>
<Relationships xmlns="http://schemas.openxmlformats.org/package/2006/relationships"><Relationship Id="rId8" Type="http://schemas.openxmlformats.org/officeDocument/2006/relationships/slide" Target="slide97.xml"/><Relationship Id="rId13" Type="http://schemas.openxmlformats.org/officeDocument/2006/relationships/slide" Target="slide110.xml"/><Relationship Id="rId18" Type="http://schemas.openxmlformats.org/officeDocument/2006/relationships/slide" Target="slide73.xml"/><Relationship Id="rId3" Type="http://schemas.openxmlformats.org/officeDocument/2006/relationships/image" Target="../media/image49.jpeg"/><Relationship Id="rId7" Type="http://schemas.openxmlformats.org/officeDocument/2006/relationships/slide" Target="slide93.xml"/><Relationship Id="rId12" Type="http://schemas.openxmlformats.org/officeDocument/2006/relationships/slide" Target="slide112.xml"/><Relationship Id="rId17" Type="http://schemas.openxmlformats.org/officeDocument/2006/relationships/slide" Target="slide63.xml"/><Relationship Id="rId2" Type="http://schemas.openxmlformats.org/officeDocument/2006/relationships/notesSlide" Target="../notesSlides/notesSlide98.xml"/><Relationship Id="rId16" Type="http://schemas.openxmlformats.org/officeDocument/2006/relationships/slide" Target="slide5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5.xml"/><Relationship Id="rId11" Type="http://schemas.openxmlformats.org/officeDocument/2006/relationships/slide" Target="slide102.xml"/><Relationship Id="rId5" Type="http://schemas.openxmlformats.org/officeDocument/2006/relationships/slide" Target="slide5.xml"/><Relationship Id="rId15" Type="http://schemas.openxmlformats.org/officeDocument/2006/relationships/slide" Target="slide36.xml"/><Relationship Id="rId10" Type="http://schemas.openxmlformats.org/officeDocument/2006/relationships/slide" Target="slide109.xml"/><Relationship Id="rId19" Type="http://schemas.openxmlformats.org/officeDocument/2006/relationships/slide" Target="slide80.xml"/><Relationship Id="rId4" Type="http://schemas.openxmlformats.org/officeDocument/2006/relationships/slide" Target="slide176.xml"/><Relationship Id="rId9" Type="http://schemas.openxmlformats.org/officeDocument/2006/relationships/slide" Target="slide104.xml"/><Relationship Id="rId14" Type="http://schemas.openxmlformats.org/officeDocument/2006/relationships/slide" Target="slide3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slide" Target="slide20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" Target="slide22.xml"/><Relationship Id="rId2" Type="http://schemas.openxmlformats.org/officeDocument/2006/relationships/slide" Target="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slide" Target="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" Target="slide22.xml"/><Relationship Id="rId2" Type="http://schemas.openxmlformats.org/officeDocument/2006/relationships/slide" Target="slide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" Target="slide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" Target="slide24.xml"/><Relationship Id="rId2" Type="http://schemas.openxmlformats.org/officeDocument/2006/relationships/slide" Target="slide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slide" Target="slide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" Target="slide26.xml"/><Relationship Id="rId2" Type="http://schemas.openxmlformats.org/officeDocument/2006/relationships/slide" Target="slide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" Target="slide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" Target="slide28.xml"/><Relationship Id="rId2" Type="http://schemas.openxmlformats.org/officeDocument/2006/relationships/slide" Target="slide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" Target="slide13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slide" Target="slide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slide" Target="slide3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" Target="slide30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slide" Target="slide31.xml"/><Relationship Id="rId4" Type="http://schemas.openxmlformats.org/officeDocument/2006/relationships/slide" Target="slide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" Target="slide13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slide" Target="slide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" Target="slide34.xml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4" Type="http://schemas.openxmlformats.org/officeDocument/2006/relationships/slide" Target="slide12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" Target="slide35.xml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Relationship Id="rId4" Type="http://schemas.openxmlformats.org/officeDocument/2006/relationships/slide" Target="slide12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" Target="slide128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g"/><Relationship Id="rId3" Type="http://schemas.openxmlformats.org/officeDocument/2006/relationships/slide" Target="slide39.xml"/><Relationship Id="rId7" Type="http://schemas.openxmlformats.org/officeDocument/2006/relationships/slide" Target="slide45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g"/><Relationship Id="rId11" Type="http://schemas.openxmlformats.org/officeDocument/2006/relationships/slide" Target="slide38.xml"/><Relationship Id="rId5" Type="http://schemas.openxmlformats.org/officeDocument/2006/relationships/slide" Target="slide42.xml"/><Relationship Id="rId10" Type="http://schemas.openxmlformats.org/officeDocument/2006/relationships/slide" Target="slide145.xml"/><Relationship Id="rId4" Type="http://schemas.openxmlformats.org/officeDocument/2006/relationships/image" Target="../media/image22.jpg"/><Relationship Id="rId9" Type="http://schemas.openxmlformats.org/officeDocument/2006/relationships/slide" Target="slide37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g"/><Relationship Id="rId3" Type="http://schemas.openxmlformats.org/officeDocument/2006/relationships/slide" Target="slide54.xml"/><Relationship Id="rId7" Type="http://schemas.openxmlformats.org/officeDocument/2006/relationships/slide" Target="slide48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g"/><Relationship Id="rId5" Type="http://schemas.openxmlformats.org/officeDocument/2006/relationships/slide" Target="slide51.xml"/><Relationship Id="rId10" Type="http://schemas.openxmlformats.org/officeDocument/2006/relationships/slide" Target="slide146.xml"/><Relationship Id="rId4" Type="http://schemas.openxmlformats.org/officeDocument/2006/relationships/image" Target="../media/image25.jpg"/><Relationship Id="rId9" Type="http://schemas.openxmlformats.org/officeDocument/2006/relationships/slide" Target="slide3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" Target="slide36.xml"/><Relationship Id="rId2" Type="http://schemas.openxmlformats.org/officeDocument/2006/relationships/slide" Target="slide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" Target="slide147.xml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slide" Target="slide121.xml"/><Relationship Id="rId3" Type="http://schemas.openxmlformats.org/officeDocument/2006/relationships/slide" Target="slide5.xml"/><Relationship Id="rId7" Type="http://schemas.openxmlformats.org/officeDocument/2006/relationships/slide" Target="slide120.xm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19.xml"/><Relationship Id="rId5" Type="http://schemas.openxmlformats.org/officeDocument/2006/relationships/slide" Target="slide117.xml"/><Relationship Id="rId4" Type="http://schemas.openxmlformats.org/officeDocument/2006/relationships/slide" Target="slide11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" Target="slide149.xml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4" Type="http://schemas.openxmlformats.org/officeDocument/2006/relationships/slide" Target="slide148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slide" Target="slide121.xml"/><Relationship Id="rId3" Type="http://schemas.openxmlformats.org/officeDocument/2006/relationships/slide" Target="slide5.xml"/><Relationship Id="rId7" Type="http://schemas.openxmlformats.org/officeDocument/2006/relationships/slide" Target="slide120.xm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19.xml"/><Relationship Id="rId5" Type="http://schemas.openxmlformats.org/officeDocument/2006/relationships/slide" Target="slide117.xml"/><Relationship Id="rId4" Type="http://schemas.openxmlformats.org/officeDocument/2006/relationships/slide" Target="slide11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" Target="slide149.xml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slide" Target="slide121.xml"/><Relationship Id="rId3" Type="http://schemas.openxmlformats.org/officeDocument/2006/relationships/slide" Target="slide5.xml"/><Relationship Id="rId7" Type="http://schemas.openxmlformats.org/officeDocument/2006/relationships/slide" Target="slide120.xm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19.xml"/><Relationship Id="rId5" Type="http://schemas.openxmlformats.org/officeDocument/2006/relationships/slide" Target="slide117.xml"/><Relationship Id="rId4" Type="http://schemas.openxmlformats.org/officeDocument/2006/relationships/slide" Target="slide11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" Target="slide150.xml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Relationship Id="rId4" Type="http://schemas.openxmlformats.org/officeDocument/2006/relationships/slide" Target="slide15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8.png"/><Relationship Id="rId7" Type="http://schemas.openxmlformats.org/officeDocument/2006/relationships/slide" Target="slide8.xml"/><Relationship Id="rId12" Type="http://schemas.openxmlformats.org/officeDocument/2006/relationships/slide" Target="slide105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11" Type="http://schemas.openxmlformats.org/officeDocument/2006/relationships/slide" Target="slide107.xml"/><Relationship Id="rId5" Type="http://schemas.openxmlformats.org/officeDocument/2006/relationships/image" Target="../media/image9.png"/><Relationship Id="rId10" Type="http://schemas.openxmlformats.org/officeDocument/2006/relationships/slide" Target="slide104.xml"/><Relationship Id="rId4" Type="http://schemas.openxmlformats.org/officeDocument/2006/relationships/slide" Target="slide5.xml"/><Relationship Id="rId9" Type="http://schemas.microsoft.com/office/2007/relationships/hdphoto" Target="../media/hdphoto2.wdp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slide" Target="slide121.xml"/><Relationship Id="rId3" Type="http://schemas.openxmlformats.org/officeDocument/2006/relationships/slide" Target="slide5.xml"/><Relationship Id="rId7" Type="http://schemas.openxmlformats.org/officeDocument/2006/relationships/slide" Target="slide120.xm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19.xml"/><Relationship Id="rId5" Type="http://schemas.openxmlformats.org/officeDocument/2006/relationships/slide" Target="slide117.xml"/><Relationship Id="rId4" Type="http://schemas.openxmlformats.org/officeDocument/2006/relationships/slide" Target="slide11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" Target="slide151.xml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slide" Target="slide121.xml"/><Relationship Id="rId3" Type="http://schemas.openxmlformats.org/officeDocument/2006/relationships/slide" Target="slide5.xml"/><Relationship Id="rId7" Type="http://schemas.openxmlformats.org/officeDocument/2006/relationships/slide" Target="slide120.xm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19.xml"/><Relationship Id="rId5" Type="http://schemas.openxmlformats.org/officeDocument/2006/relationships/slide" Target="slide117.xml"/><Relationship Id="rId4" Type="http://schemas.openxmlformats.org/officeDocument/2006/relationships/slide" Target="slide11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" Target="slide152.xml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slide" Target="slide121.xml"/><Relationship Id="rId3" Type="http://schemas.openxmlformats.org/officeDocument/2006/relationships/slide" Target="slide5.xml"/><Relationship Id="rId7" Type="http://schemas.openxmlformats.org/officeDocument/2006/relationships/slide" Target="slide120.xm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19.xml"/><Relationship Id="rId5" Type="http://schemas.openxmlformats.org/officeDocument/2006/relationships/slide" Target="slide117.xml"/><Relationship Id="rId4" Type="http://schemas.openxmlformats.org/officeDocument/2006/relationships/slide" Target="slide114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slide" Target="slide60.xml"/><Relationship Id="rId3" Type="http://schemas.openxmlformats.org/officeDocument/2006/relationships/image" Target="../media/image13.jpg"/><Relationship Id="rId7" Type="http://schemas.openxmlformats.org/officeDocument/2006/relationships/slide" Target="slide59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8.xml"/><Relationship Id="rId5" Type="http://schemas.openxmlformats.org/officeDocument/2006/relationships/slide" Target="slide57.xml"/><Relationship Id="rId10" Type="http://schemas.openxmlformats.org/officeDocument/2006/relationships/slide" Target="slide62.xml"/><Relationship Id="rId4" Type="http://schemas.openxmlformats.org/officeDocument/2006/relationships/slide" Target="slide153.xml"/><Relationship Id="rId9" Type="http://schemas.openxmlformats.org/officeDocument/2006/relationships/slide" Target="slide61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slide" Target="slide60.xml"/><Relationship Id="rId3" Type="http://schemas.openxmlformats.org/officeDocument/2006/relationships/image" Target="../media/image14.jpeg"/><Relationship Id="rId7" Type="http://schemas.openxmlformats.org/officeDocument/2006/relationships/slide" Target="slide59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8.xml"/><Relationship Id="rId5" Type="http://schemas.openxmlformats.org/officeDocument/2006/relationships/slide" Target="slide57.xml"/><Relationship Id="rId10" Type="http://schemas.openxmlformats.org/officeDocument/2006/relationships/slide" Target="slide62.xml"/><Relationship Id="rId4" Type="http://schemas.openxmlformats.org/officeDocument/2006/relationships/slide" Target="slide154.xml"/><Relationship Id="rId9" Type="http://schemas.openxmlformats.org/officeDocument/2006/relationships/slide" Target="slide61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slide" Target="slide60.xml"/><Relationship Id="rId3" Type="http://schemas.openxmlformats.org/officeDocument/2006/relationships/image" Target="../media/image12.jpg"/><Relationship Id="rId7" Type="http://schemas.openxmlformats.org/officeDocument/2006/relationships/slide" Target="slide59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8.xml"/><Relationship Id="rId5" Type="http://schemas.openxmlformats.org/officeDocument/2006/relationships/slide" Target="slide57.xml"/><Relationship Id="rId10" Type="http://schemas.openxmlformats.org/officeDocument/2006/relationships/slide" Target="slide62.xml"/><Relationship Id="rId4" Type="http://schemas.openxmlformats.org/officeDocument/2006/relationships/slide" Target="slide155.xml"/><Relationship Id="rId9" Type="http://schemas.openxmlformats.org/officeDocument/2006/relationships/slide" Target="slide6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slide" Target="slide33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slide" Target="slide60.xml"/><Relationship Id="rId3" Type="http://schemas.openxmlformats.org/officeDocument/2006/relationships/image" Target="../media/image29.jpg"/><Relationship Id="rId7" Type="http://schemas.openxmlformats.org/officeDocument/2006/relationships/slide" Target="slide59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8.xml"/><Relationship Id="rId5" Type="http://schemas.openxmlformats.org/officeDocument/2006/relationships/slide" Target="slide57.xml"/><Relationship Id="rId10" Type="http://schemas.openxmlformats.org/officeDocument/2006/relationships/slide" Target="slide62.xml"/><Relationship Id="rId4" Type="http://schemas.openxmlformats.org/officeDocument/2006/relationships/slide" Target="slide156.xml"/><Relationship Id="rId9" Type="http://schemas.openxmlformats.org/officeDocument/2006/relationships/slide" Target="slide61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slide" Target="slide60.xml"/><Relationship Id="rId3" Type="http://schemas.openxmlformats.org/officeDocument/2006/relationships/image" Target="../media/image30.jpeg"/><Relationship Id="rId7" Type="http://schemas.openxmlformats.org/officeDocument/2006/relationships/slide" Target="slide59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8.xml"/><Relationship Id="rId5" Type="http://schemas.openxmlformats.org/officeDocument/2006/relationships/slide" Target="slide57.xml"/><Relationship Id="rId10" Type="http://schemas.openxmlformats.org/officeDocument/2006/relationships/slide" Target="slide62.xml"/><Relationship Id="rId4" Type="http://schemas.openxmlformats.org/officeDocument/2006/relationships/slide" Target="slide157.xml"/><Relationship Id="rId9" Type="http://schemas.openxmlformats.org/officeDocument/2006/relationships/slide" Target="slide61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slide" Target="slide60.xml"/><Relationship Id="rId3" Type="http://schemas.openxmlformats.org/officeDocument/2006/relationships/image" Target="../media/image31.jpg"/><Relationship Id="rId7" Type="http://schemas.openxmlformats.org/officeDocument/2006/relationships/slide" Target="slide59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8.xml"/><Relationship Id="rId5" Type="http://schemas.openxmlformats.org/officeDocument/2006/relationships/slide" Target="slide57.xml"/><Relationship Id="rId10" Type="http://schemas.openxmlformats.org/officeDocument/2006/relationships/slide" Target="slide62.xml"/><Relationship Id="rId4" Type="http://schemas.openxmlformats.org/officeDocument/2006/relationships/slide" Target="slide158.xml"/><Relationship Id="rId9" Type="http://schemas.openxmlformats.org/officeDocument/2006/relationships/slide" Target="slide61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slide" Target="slide67.xml"/><Relationship Id="rId13" Type="http://schemas.openxmlformats.org/officeDocument/2006/relationships/slide" Target="slide72.xml"/><Relationship Id="rId3" Type="http://schemas.openxmlformats.org/officeDocument/2006/relationships/image" Target="../media/image32.png"/><Relationship Id="rId7" Type="http://schemas.openxmlformats.org/officeDocument/2006/relationships/slide" Target="slide66.xml"/><Relationship Id="rId12" Type="http://schemas.openxmlformats.org/officeDocument/2006/relationships/slide" Target="slide71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5.xml"/><Relationship Id="rId11" Type="http://schemas.openxmlformats.org/officeDocument/2006/relationships/slide" Target="slide70.xml"/><Relationship Id="rId5" Type="http://schemas.openxmlformats.org/officeDocument/2006/relationships/slide" Target="slide64.xml"/><Relationship Id="rId10" Type="http://schemas.openxmlformats.org/officeDocument/2006/relationships/slide" Target="slide69.xml"/><Relationship Id="rId4" Type="http://schemas.openxmlformats.org/officeDocument/2006/relationships/slide" Target="slide63.xml"/><Relationship Id="rId9" Type="http://schemas.openxmlformats.org/officeDocument/2006/relationships/slide" Target="slide68.xml"/><Relationship Id="rId14" Type="http://schemas.openxmlformats.org/officeDocument/2006/relationships/slide" Target="slide159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slide" Target="slide66.xml"/><Relationship Id="rId13" Type="http://schemas.openxmlformats.org/officeDocument/2006/relationships/slide" Target="slide71.xml"/><Relationship Id="rId3" Type="http://schemas.openxmlformats.org/officeDocument/2006/relationships/slide" Target="slide160.xml"/><Relationship Id="rId7" Type="http://schemas.openxmlformats.org/officeDocument/2006/relationships/slide" Target="slide65.xml"/><Relationship Id="rId12" Type="http://schemas.openxmlformats.org/officeDocument/2006/relationships/slide" Target="slide70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4.xml"/><Relationship Id="rId11" Type="http://schemas.openxmlformats.org/officeDocument/2006/relationships/slide" Target="slide69.xml"/><Relationship Id="rId5" Type="http://schemas.openxmlformats.org/officeDocument/2006/relationships/slide" Target="slide63.xml"/><Relationship Id="rId10" Type="http://schemas.openxmlformats.org/officeDocument/2006/relationships/slide" Target="slide68.xml"/><Relationship Id="rId4" Type="http://schemas.openxmlformats.org/officeDocument/2006/relationships/image" Target="../media/image33.jpg"/><Relationship Id="rId9" Type="http://schemas.openxmlformats.org/officeDocument/2006/relationships/slide" Target="slide67.xml"/><Relationship Id="rId14" Type="http://schemas.openxmlformats.org/officeDocument/2006/relationships/slide" Target="slide72.xm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slide" Target="slide66.xml"/><Relationship Id="rId13" Type="http://schemas.openxmlformats.org/officeDocument/2006/relationships/slide" Target="slide71.xml"/><Relationship Id="rId3" Type="http://schemas.openxmlformats.org/officeDocument/2006/relationships/image" Target="../media/image34.jpg"/><Relationship Id="rId7" Type="http://schemas.openxmlformats.org/officeDocument/2006/relationships/slide" Target="slide65.xml"/><Relationship Id="rId12" Type="http://schemas.openxmlformats.org/officeDocument/2006/relationships/slide" Target="slide70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4.xml"/><Relationship Id="rId11" Type="http://schemas.openxmlformats.org/officeDocument/2006/relationships/slide" Target="slide69.xml"/><Relationship Id="rId5" Type="http://schemas.openxmlformats.org/officeDocument/2006/relationships/slide" Target="slide63.xml"/><Relationship Id="rId10" Type="http://schemas.openxmlformats.org/officeDocument/2006/relationships/slide" Target="slide68.xml"/><Relationship Id="rId4" Type="http://schemas.openxmlformats.org/officeDocument/2006/relationships/slide" Target="slide161.xml"/><Relationship Id="rId9" Type="http://schemas.openxmlformats.org/officeDocument/2006/relationships/slide" Target="slide67.xml"/><Relationship Id="rId14" Type="http://schemas.openxmlformats.org/officeDocument/2006/relationships/slide" Target="slide72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slide" Target="slide66.xml"/><Relationship Id="rId13" Type="http://schemas.openxmlformats.org/officeDocument/2006/relationships/slide" Target="slide71.xml"/><Relationship Id="rId3" Type="http://schemas.openxmlformats.org/officeDocument/2006/relationships/image" Target="../media/image35.jpg"/><Relationship Id="rId7" Type="http://schemas.openxmlformats.org/officeDocument/2006/relationships/slide" Target="slide65.xml"/><Relationship Id="rId12" Type="http://schemas.openxmlformats.org/officeDocument/2006/relationships/slide" Target="slide70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4.xml"/><Relationship Id="rId11" Type="http://schemas.openxmlformats.org/officeDocument/2006/relationships/slide" Target="slide69.xml"/><Relationship Id="rId5" Type="http://schemas.openxmlformats.org/officeDocument/2006/relationships/slide" Target="slide63.xml"/><Relationship Id="rId10" Type="http://schemas.openxmlformats.org/officeDocument/2006/relationships/slide" Target="slide68.xml"/><Relationship Id="rId4" Type="http://schemas.openxmlformats.org/officeDocument/2006/relationships/slide" Target="slide162.xml"/><Relationship Id="rId9" Type="http://schemas.openxmlformats.org/officeDocument/2006/relationships/slide" Target="slide67.xml"/><Relationship Id="rId14" Type="http://schemas.openxmlformats.org/officeDocument/2006/relationships/slide" Target="slide72.xm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slide" Target="slide66.xml"/><Relationship Id="rId13" Type="http://schemas.openxmlformats.org/officeDocument/2006/relationships/slide" Target="slide71.xml"/><Relationship Id="rId3" Type="http://schemas.openxmlformats.org/officeDocument/2006/relationships/image" Target="../media/image36.jpg"/><Relationship Id="rId7" Type="http://schemas.openxmlformats.org/officeDocument/2006/relationships/slide" Target="slide65.xml"/><Relationship Id="rId12" Type="http://schemas.openxmlformats.org/officeDocument/2006/relationships/slide" Target="slide70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4.xml"/><Relationship Id="rId11" Type="http://schemas.openxmlformats.org/officeDocument/2006/relationships/slide" Target="slide69.xml"/><Relationship Id="rId5" Type="http://schemas.openxmlformats.org/officeDocument/2006/relationships/slide" Target="slide63.xml"/><Relationship Id="rId10" Type="http://schemas.openxmlformats.org/officeDocument/2006/relationships/slide" Target="slide68.xml"/><Relationship Id="rId4" Type="http://schemas.openxmlformats.org/officeDocument/2006/relationships/slide" Target="slide163.xml"/><Relationship Id="rId9" Type="http://schemas.openxmlformats.org/officeDocument/2006/relationships/slide" Target="slide67.xml"/><Relationship Id="rId14" Type="http://schemas.openxmlformats.org/officeDocument/2006/relationships/slide" Target="slide72.xml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slide" Target="slide66.xml"/><Relationship Id="rId13" Type="http://schemas.openxmlformats.org/officeDocument/2006/relationships/slide" Target="slide71.xml"/><Relationship Id="rId3" Type="http://schemas.openxmlformats.org/officeDocument/2006/relationships/image" Target="../media/image37.png"/><Relationship Id="rId7" Type="http://schemas.openxmlformats.org/officeDocument/2006/relationships/slide" Target="slide65.xml"/><Relationship Id="rId12" Type="http://schemas.openxmlformats.org/officeDocument/2006/relationships/slide" Target="slide70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4.xml"/><Relationship Id="rId11" Type="http://schemas.openxmlformats.org/officeDocument/2006/relationships/slide" Target="slide69.xml"/><Relationship Id="rId5" Type="http://schemas.openxmlformats.org/officeDocument/2006/relationships/slide" Target="slide63.xml"/><Relationship Id="rId10" Type="http://schemas.openxmlformats.org/officeDocument/2006/relationships/slide" Target="slide68.xml"/><Relationship Id="rId4" Type="http://schemas.openxmlformats.org/officeDocument/2006/relationships/slide" Target="slide164.xml"/><Relationship Id="rId9" Type="http://schemas.openxmlformats.org/officeDocument/2006/relationships/slide" Target="slide67.xml"/><Relationship Id="rId14" Type="http://schemas.openxmlformats.org/officeDocument/2006/relationships/slide" Target="slide72.xml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slide" Target="slide66.xml"/><Relationship Id="rId13" Type="http://schemas.openxmlformats.org/officeDocument/2006/relationships/slide" Target="slide71.xml"/><Relationship Id="rId3" Type="http://schemas.openxmlformats.org/officeDocument/2006/relationships/image" Target="../media/image38.jpeg"/><Relationship Id="rId7" Type="http://schemas.openxmlformats.org/officeDocument/2006/relationships/slide" Target="slide65.xml"/><Relationship Id="rId12" Type="http://schemas.openxmlformats.org/officeDocument/2006/relationships/slide" Target="slide70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4.xml"/><Relationship Id="rId11" Type="http://schemas.openxmlformats.org/officeDocument/2006/relationships/slide" Target="slide69.xml"/><Relationship Id="rId5" Type="http://schemas.openxmlformats.org/officeDocument/2006/relationships/slide" Target="slide63.xml"/><Relationship Id="rId10" Type="http://schemas.openxmlformats.org/officeDocument/2006/relationships/slide" Target="slide68.xml"/><Relationship Id="rId4" Type="http://schemas.openxmlformats.org/officeDocument/2006/relationships/slide" Target="slide165.xml"/><Relationship Id="rId9" Type="http://schemas.openxmlformats.org/officeDocument/2006/relationships/slide" Target="slide67.xml"/><Relationship Id="rId14" Type="http://schemas.openxmlformats.org/officeDocument/2006/relationships/slide" Target="slide7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" Target="slide5.xml"/><Relationship Id="rId13" Type="http://schemas.openxmlformats.org/officeDocument/2006/relationships/slide" Target="slide121.xml"/><Relationship Id="rId3" Type="http://schemas.openxmlformats.org/officeDocument/2006/relationships/slide" Target="slide59.xml"/><Relationship Id="rId7" Type="http://schemas.openxmlformats.org/officeDocument/2006/relationships/image" Target="../media/image14.jpeg"/><Relationship Id="rId12" Type="http://schemas.openxmlformats.org/officeDocument/2006/relationships/slide" Target="slide120.xml"/><Relationship Id="rId2" Type="http://schemas.openxmlformats.org/officeDocument/2006/relationships/slide" Target="slide5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8.xml"/><Relationship Id="rId11" Type="http://schemas.openxmlformats.org/officeDocument/2006/relationships/slide" Target="slide119.xml"/><Relationship Id="rId5" Type="http://schemas.openxmlformats.org/officeDocument/2006/relationships/image" Target="../media/image13.jpg"/><Relationship Id="rId10" Type="http://schemas.openxmlformats.org/officeDocument/2006/relationships/slide" Target="slide117.xml"/><Relationship Id="rId4" Type="http://schemas.openxmlformats.org/officeDocument/2006/relationships/image" Target="../media/image12.jpg"/><Relationship Id="rId9" Type="http://schemas.openxmlformats.org/officeDocument/2006/relationships/slide" Target="slide114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slide" Target="slide66.xml"/><Relationship Id="rId13" Type="http://schemas.openxmlformats.org/officeDocument/2006/relationships/slide" Target="slide71.xml"/><Relationship Id="rId3" Type="http://schemas.openxmlformats.org/officeDocument/2006/relationships/image" Target="../media/image39.jpg"/><Relationship Id="rId7" Type="http://schemas.openxmlformats.org/officeDocument/2006/relationships/slide" Target="slide65.xml"/><Relationship Id="rId12" Type="http://schemas.openxmlformats.org/officeDocument/2006/relationships/slide" Target="slide70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4.xml"/><Relationship Id="rId11" Type="http://schemas.openxmlformats.org/officeDocument/2006/relationships/slide" Target="slide69.xml"/><Relationship Id="rId5" Type="http://schemas.openxmlformats.org/officeDocument/2006/relationships/slide" Target="slide63.xml"/><Relationship Id="rId10" Type="http://schemas.openxmlformats.org/officeDocument/2006/relationships/slide" Target="slide68.xml"/><Relationship Id="rId4" Type="http://schemas.openxmlformats.org/officeDocument/2006/relationships/slide" Target="slide166.xml"/><Relationship Id="rId9" Type="http://schemas.openxmlformats.org/officeDocument/2006/relationships/slide" Target="slide67.xml"/><Relationship Id="rId14" Type="http://schemas.openxmlformats.org/officeDocument/2006/relationships/slide" Target="slide72.xml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slide" Target="slide66.xml"/><Relationship Id="rId13" Type="http://schemas.openxmlformats.org/officeDocument/2006/relationships/slide" Target="slide71.xml"/><Relationship Id="rId3" Type="http://schemas.openxmlformats.org/officeDocument/2006/relationships/image" Target="../media/image40.jpg"/><Relationship Id="rId7" Type="http://schemas.openxmlformats.org/officeDocument/2006/relationships/slide" Target="slide65.xml"/><Relationship Id="rId12" Type="http://schemas.openxmlformats.org/officeDocument/2006/relationships/slide" Target="slide70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4.xml"/><Relationship Id="rId11" Type="http://schemas.openxmlformats.org/officeDocument/2006/relationships/slide" Target="slide69.xml"/><Relationship Id="rId5" Type="http://schemas.openxmlformats.org/officeDocument/2006/relationships/slide" Target="slide63.xml"/><Relationship Id="rId10" Type="http://schemas.openxmlformats.org/officeDocument/2006/relationships/slide" Target="slide68.xml"/><Relationship Id="rId4" Type="http://schemas.openxmlformats.org/officeDocument/2006/relationships/slide" Target="slide167.xml"/><Relationship Id="rId9" Type="http://schemas.openxmlformats.org/officeDocument/2006/relationships/slide" Target="slide67.xml"/><Relationship Id="rId14" Type="http://schemas.openxmlformats.org/officeDocument/2006/relationships/slide" Target="slide72.xml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slide" Target="slide66.xml"/><Relationship Id="rId13" Type="http://schemas.openxmlformats.org/officeDocument/2006/relationships/slide" Target="slide71.xml"/><Relationship Id="rId3" Type="http://schemas.openxmlformats.org/officeDocument/2006/relationships/image" Target="../media/image41.jpeg"/><Relationship Id="rId7" Type="http://schemas.openxmlformats.org/officeDocument/2006/relationships/slide" Target="slide65.xml"/><Relationship Id="rId12" Type="http://schemas.openxmlformats.org/officeDocument/2006/relationships/slide" Target="slide70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4.xml"/><Relationship Id="rId11" Type="http://schemas.openxmlformats.org/officeDocument/2006/relationships/slide" Target="slide69.xml"/><Relationship Id="rId5" Type="http://schemas.openxmlformats.org/officeDocument/2006/relationships/slide" Target="slide63.xml"/><Relationship Id="rId10" Type="http://schemas.openxmlformats.org/officeDocument/2006/relationships/slide" Target="slide68.xml"/><Relationship Id="rId4" Type="http://schemas.openxmlformats.org/officeDocument/2006/relationships/slide" Target="slide168.xml"/><Relationship Id="rId9" Type="http://schemas.openxmlformats.org/officeDocument/2006/relationships/slide" Target="slide67.xml"/><Relationship Id="rId14" Type="http://schemas.openxmlformats.org/officeDocument/2006/relationships/slide" Target="slide72.xml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slide" Target="slide78.xml"/><Relationship Id="rId3" Type="http://schemas.openxmlformats.org/officeDocument/2006/relationships/slide" Target="slide73.xml"/><Relationship Id="rId7" Type="http://schemas.openxmlformats.org/officeDocument/2006/relationships/slide" Target="slide77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6.xml"/><Relationship Id="rId11" Type="http://schemas.openxmlformats.org/officeDocument/2006/relationships/slide" Target="slide169.xml"/><Relationship Id="rId5" Type="http://schemas.openxmlformats.org/officeDocument/2006/relationships/slide" Target="slide75.xml"/><Relationship Id="rId10" Type="http://schemas.openxmlformats.org/officeDocument/2006/relationships/image" Target="../media/image42.jpeg"/><Relationship Id="rId4" Type="http://schemas.openxmlformats.org/officeDocument/2006/relationships/slide" Target="slide74.xml"/><Relationship Id="rId9" Type="http://schemas.openxmlformats.org/officeDocument/2006/relationships/slide" Target="slide79.xml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slide" Target="slide76.xml"/><Relationship Id="rId3" Type="http://schemas.openxmlformats.org/officeDocument/2006/relationships/image" Target="../media/image43.jpeg"/><Relationship Id="rId7" Type="http://schemas.openxmlformats.org/officeDocument/2006/relationships/slide" Target="slide75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4.xml"/><Relationship Id="rId11" Type="http://schemas.openxmlformats.org/officeDocument/2006/relationships/slide" Target="slide79.xml"/><Relationship Id="rId5" Type="http://schemas.openxmlformats.org/officeDocument/2006/relationships/slide" Target="slide73.xml"/><Relationship Id="rId10" Type="http://schemas.openxmlformats.org/officeDocument/2006/relationships/slide" Target="slide78.xml"/><Relationship Id="rId4" Type="http://schemas.openxmlformats.org/officeDocument/2006/relationships/slide" Target="slide170.xml"/><Relationship Id="rId9" Type="http://schemas.openxmlformats.org/officeDocument/2006/relationships/slide" Target="slide77.xml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slide" Target="slide76.xml"/><Relationship Id="rId3" Type="http://schemas.openxmlformats.org/officeDocument/2006/relationships/image" Target="../media/image44.jpeg"/><Relationship Id="rId7" Type="http://schemas.openxmlformats.org/officeDocument/2006/relationships/slide" Target="slide75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4.xml"/><Relationship Id="rId11" Type="http://schemas.openxmlformats.org/officeDocument/2006/relationships/slide" Target="slide79.xml"/><Relationship Id="rId5" Type="http://schemas.openxmlformats.org/officeDocument/2006/relationships/slide" Target="slide73.xml"/><Relationship Id="rId10" Type="http://schemas.openxmlformats.org/officeDocument/2006/relationships/slide" Target="slide78.xml"/><Relationship Id="rId4" Type="http://schemas.openxmlformats.org/officeDocument/2006/relationships/slide" Target="slide171.xml"/><Relationship Id="rId9" Type="http://schemas.openxmlformats.org/officeDocument/2006/relationships/slide" Target="slide77.xml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slide" Target="slide76.xml"/><Relationship Id="rId3" Type="http://schemas.openxmlformats.org/officeDocument/2006/relationships/image" Target="../media/image45.jpg"/><Relationship Id="rId7" Type="http://schemas.openxmlformats.org/officeDocument/2006/relationships/slide" Target="slide75.xm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4.xml"/><Relationship Id="rId11" Type="http://schemas.openxmlformats.org/officeDocument/2006/relationships/slide" Target="slide79.xml"/><Relationship Id="rId5" Type="http://schemas.openxmlformats.org/officeDocument/2006/relationships/slide" Target="slide73.xml"/><Relationship Id="rId10" Type="http://schemas.openxmlformats.org/officeDocument/2006/relationships/slide" Target="slide78.xml"/><Relationship Id="rId4" Type="http://schemas.openxmlformats.org/officeDocument/2006/relationships/slide" Target="slide172.xml"/><Relationship Id="rId9" Type="http://schemas.openxmlformats.org/officeDocument/2006/relationships/slide" Target="slide77.xml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slide" Target="slide76.xml"/><Relationship Id="rId3" Type="http://schemas.openxmlformats.org/officeDocument/2006/relationships/image" Target="../media/image46.jpg"/><Relationship Id="rId7" Type="http://schemas.openxmlformats.org/officeDocument/2006/relationships/slide" Target="slide75.xm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4.xml"/><Relationship Id="rId11" Type="http://schemas.openxmlformats.org/officeDocument/2006/relationships/slide" Target="slide79.xml"/><Relationship Id="rId5" Type="http://schemas.openxmlformats.org/officeDocument/2006/relationships/slide" Target="slide73.xml"/><Relationship Id="rId10" Type="http://schemas.openxmlformats.org/officeDocument/2006/relationships/slide" Target="slide78.xml"/><Relationship Id="rId4" Type="http://schemas.openxmlformats.org/officeDocument/2006/relationships/slide" Target="slide173.xml"/><Relationship Id="rId9" Type="http://schemas.openxmlformats.org/officeDocument/2006/relationships/slide" Target="slide77.xml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slide" Target="slide76.xml"/><Relationship Id="rId3" Type="http://schemas.openxmlformats.org/officeDocument/2006/relationships/image" Target="../media/image47.jpeg"/><Relationship Id="rId7" Type="http://schemas.openxmlformats.org/officeDocument/2006/relationships/slide" Target="slide75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4.xml"/><Relationship Id="rId11" Type="http://schemas.openxmlformats.org/officeDocument/2006/relationships/slide" Target="slide79.xml"/><Relationship Id="rId5" Type="http://schemas.openxmlformats.org/officeDocument/2006/relationships/slide" Target="slide73.xml"/><Relationship Id="rId10" Type="http://schemas.openxmlformats.org/officeDocument/2006/relationships/slide" Target="slide78.xml"/><Relationship Id="rId4" Type="http://schemas.openxmlformats.org/officeDocument/2006/relationships/slide" Target="slide174.xml"/><Relationship Id="rId9" Type="http://schemas.openxmlformats.org/officeDocument/2006/relationships/slide" Target="slide77.xml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slide" Target="slide76.xml"/><Relationship Id="rId3" Type="http://schemas.openxmlformats.org/officeDocument/2006/relationships/image" Target="../media/image48.jpg"/><Relationship Id="rId7" Type="http://schemas.openxmlformats.org/officeDocument/2006/relationships/slide" Target="slide75.xm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4.xml"/><Relationship Id="rId11" Type="http://schemas.openxmlformats.org/officeDocument/2006/relationships/slide" Target="slide79.xml"/><Relationship Id="rId5" Type="http://schemas.openxmlformats.org/officeDocument/2006/relationships/slide" Target="slide73.xml"/><Relationship Id="rId10" Type="http://schemas.openxmlformats.org/officeDocument/2006/relationships/slide" Target="slide78.xml"/><Relationship Id="rId4" Type="http://schemas.openxmlformats.org/officeDocument/2006/relationships/slide" Target="slide175.xml"/><Relationship Id="rId9" Type="http://schemas.openxmlformats.org/officeDocument/2006/relationships/slide" Target="slide7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13" Type="http://schemas.openxmlformats.org/officeDocument/2006/relationships/slide" Target="slide12.xml"/><Relationship Id="rId18" Type="http://schemas.openxmlformats.org/officeDocument/2006/relationships/slide" Target="slide112.xml"/><Relationship Id="rId3" Type="http://schemas.openxmlformats.org/officeDocument/2006/relationships/slide" Target="slide5.xml"/><Relationship Id="rId21" Type="http://schemas.openxmlformats.org/officeDocument/2006/relationships/slide" Target="slide36.xml"/><Relationship Id="rId7" Type="http://schemas.microsoft.com/office/2007/relationships/hdphoto" Target="../media/hdphoto2.wdp"/><Relationship Id="rId12" Type="http://schemas.openxmlformats.org/officeDocument/2006/relationships/slide" Target="slide13.xml"/><Relationship Id="rId17" Type="http://schemas.openxmlformats.org/officeDocument/2006/relationships/slide" Target="slide102.xml"/><Relationship Id="rId25" Type="http://schemas.openxmlformats.org/officeDocument/2006/relationships/slide" Target="slide80.xml"/><Relationship Id="rId2" Type="http://schemas.openxmlformats.org/officeDocument/2006/relationships/notesSlide" Target="../notesSlides/notesSlide3.xml"/><Relationship Id="rId16" Type="http://schemas.openxmlformats.org/officeDocument/2006/relationships/slide" Target="slide109.xml"/><Relationship Id="rId20" Type="http://schemas.openxmlformats.org/officeDocument/2006/relationships/slide" Target="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slide" Target="slide14.xml"/><Relationship Id="rId24" Type="http://schemas.openxmlformats.org/officeDocument/2006/relationships/slide" Target="slide73.xml"/><Relationship Id="rId5" Type="http://schemas.microsoft.com/office/2007/relationships/hdphoto" Target="../media/hdphoto1.wdp"/><Relationship Id="rId15" Type="http://schemas.openxmlformats.org/officeDocument/2006/relationships/slide" Target="slide104.xml"/><Relationship Id="rId23" Type="http://schemas.openxmlformats.org/officeDocument/2006/relationships/slide" Target="slide63.xml"/><Relationship Id="rId10" Type="http://schemas.microsoft.com/office/2007/relationships/hdphoto" Target="../media/hdphoto3.wdp"/><Relationship Id="rId19" Type="http://schemas.openxmlformats.org/officeDocument/2006/relationships/slide" Target="slide110.xml"/><Relationship Id="rId4" Type="http://schemas.openxmlformats.org/officeDocument/2006/relationships/image" Target="../media/image9.png"/><Relationship Id="rId9" Type="http://schemas.openxmlformats.org/officeDocument/2006/relationships/image" Target="../media/image15.png"/><Relationship Id="rId14" Type="http://schemas.openxmlformats.org/officeDocument/2006/relationships/slide" Target="slide123.xml"/><Relationship Id="rId22" Type="http://schemas.openxmlformats.org/officeDocument/2006/relationships/slide" Target="slide5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slide" Target="slide176.xm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jpe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slide" Target="slide83.xm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slide" Target="slide117.xml"/><Relationship Id="rId3" Type="http://schemas.openxmlformats.org/officeDocument/2006/relationships/image" Target="../media/image53.png"/><Relationship Id="rId7" Type="http://schemas.openxmlformats.org/officeDocument/2006/relationships/slide" Target="slide114.xm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.xml"/><Relationship Id="rId11" Type="http://schemas.openxmlformats.org/officeDocument/2006/relationships/slide" Target="slide121.xml"/><Relationship Id="rId5" Type="http://schemas.openxmlformats.org/officeDocument/2006/relationships/image" Target="../media/image55.png"/><Relationship Id="rId10" Type="http://schemas.openxmlformats.org/officeDocument/2006/relationships/slide" Target="slide120.xml"/><Relationship Id="rId4" Type="http://schemas.openxmlformats.org/officeDocument/2006/relationships/image" Target="../media/image54.png"/><Relationship Id="rId9" Type="http://schemas.openxmlformats.org/officeDocument/2006/relationships/slide" Target="slide119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slide" Target="slide81.xml"/><Relationship Id="rId2" Type="http://schemas.openxmlformats.org/officeDocument/2006/relationships/slide" Target="slide5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slide" Target="slide86.xm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5" Type="http://schemas.openxmlformats.org/officeDocument/2006/relationships/slide" Target="slide5.xml"/><Relationship Id="rId4" Type="http://schemas.openxmlformats.org/officeDocument/2006/relationships/slide" Target="slide129.xml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g"/><Relationship Id="rId3" Type="http://schemas.openxmlformats.org/officeDocument/2006/relationships/image" Target="../media/image22.jpg"/><Relationship Id="rId7" Type="http://schemas.openxmlformats.org/officeDocument/2006/relationships/image" Target="../media/image58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jpeg"/><Relationship Id="rId5" Type="http://schemas.openxmlformats.org/officeDocument/2006/relationships/image" Target="../media/image56.jpeg"/><Relationship Id="rId4" Type="http://schemas.openxmlformats.org/officeDocument/2006/relationships/image" Target="../media/image23.jpg"/><Relationship Id="rId9" Type="http://schemas.openxmlformats.org/officeDocument/2006/relationships/slide" Target="slide88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slide" Target="slide88.xm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slide" Target="slide90.xml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slide" Target="slide9.xml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2.xml"/><Relationship Id="rId11" Type="http://schemas.openxmlformats.org/officeDocument/2006/relationships/slide" Target="slide105.xml"/><Relationship Id="rId5" Type="http://schemas.microsoft.com/office/2007/relationships/hdphoto" Target="../media/hdphoto1.wdp"/><Relationship Id="rId10" Type="http://schemas.openxmlformats.org/officeDocument/2006/relationships/slide" Target="slide107.xml"/><Relationship Id="rId4" Type="http://schemas.openxmlformats.org/officeDocument/2006/relationships/image" Target="../media/image9.png"/><Relationship Id="rId9" Type="http://schemas.openxmlformats.org/officeDocument/2006/relationships/slide" Target="slide104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slide" Target="slide90.xm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5" Type="http://schemas.openxmlformats.org/officeDocument/2006/relationships/slide" Target="slide91.xml"/><Relationship Id="rId4" Type="http://schemas.openxmlformats.org/officeDocument/2006/relationships/slide" Target="slide85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slide" Target="slide91.xm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slide" Target="slide9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slide" Target="slide97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slide" Target="slide130.xm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5" Type="http://schemas.openxmlformats.org/officeDocument/2006/relationships/slide" Target="slide94.xml"/><Relationship Id="rId4" Type="http://schemas.openxmlformats.org/officeDocument/2006/relationships/slide" Target="slide5.xml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eg"/><Relationship Id="rId3" Type="http://schemas.openxmlformats.org/officeDocument/2006/relationships/image" Target="../media/image13.jpg"/><Relationship Id="rId7" Type="http://schemas.openxmlformats.org/officeDocument/2006/relationships/image" Target="../media/image31.jp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jpg"/><Relationship Id="rId5" Type="http://schemas.openxmlformats.org/officeDocument/2006/relationships/image" Target="../media/image12.jpg"/><Relationship Id="rId4" Type="http://schemas.openxmlformats.org/officeDocument/2006/relationships/image" Target="../media/image59.jpeg"/><Relationship Id="rId9" Type="http://schemas.openxmlformats.org/officeDocument/2006/relationships/slide" Target="slide95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slide" Target="slide93.xm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slide" Target="slide96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slide" Target="slide5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slide" Target="slide131.xml"/><Relationship Id="rId7" Type="http://schemas.openxmlformats.org/officeDocument/2006/relationships/slide" Target="slide98.xm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0.xml"/><Relationship Id="rId5" Type="http://schemas.openxmlformats.org/officeDocument/2006/relationships/slide" Target="slide97.xml"/><Relationship Id="rId4" Type="http://schemas.openxmlformats.org/officeDocument/2006/relationships/slide" Target="slide9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slide" Target="slide98.xm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5" Type="http://schemas.openxmlformats.org/officeDocument/2006/relationships/slide" Target="slide97.xml"/><Relationship Id="rId4" Type="http://schemas.openxmlformats.org/officeDocument/2006/relationships/slide" Target="slide99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openxmlformats.org/officeDocument/2006/relationships/slide" Target="slide8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6032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hlinkClick r:id="rId2" action="ppaction://hlinksldjump"/>
          </p:cNvPr>
          <p:cNvSpPr txBox="1"/>
          <p:nvPr/>
        </p:nvSpPr>
        <p:spPr>
          <a:xfrm>
            <a:off x="213825" y="245116"/>
            <a:ext cx="35715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DASAN RESORT</a:t>
            </a:r>
            <a:endParaRPr lang="ko-KR" altLang="en-US" sz="3200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hlinkClick r:id="rId2" action="ppaction://hlinksldjump"/>
          </p:cNvPr>
          <p:cNvSpPr txBox="1"/>
          <p:nvPr/>
        </p:nvSpPr>
        <p:spPr>
          <a:xfrm>
            <a:off x="0" y="1010885"/>
            <a:ext cx="12192000" cy="5112000"/>
          </a:xfrm>
          <a:prstGeom prst="rect">
            <a:avLst/>
          </a:prstGeom>
          <a:solidFill>
            <a:schemeClr val="bg1">
              <a:lumMod val="85000"/>
              <a:alpha val="82000"/>
            </a:schemeClr>
          </a:solidFill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pic>
        <p:nvPicPr>
          <p:cNvPr id="7" name="그림 6">
            <a:hlinkClick r:id="rId2" action="ppaction://hlinksldjump"/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9" t="6866" r="13586"/>
          <a:stretch/>
        </p:blipFill>
        <p:spPr>
          <a:xfrm>
            <a:off x="5535561" y="1018759"/>
            <a:ext cx="6656439" cy="5078000"/>
          </a:xfrm>
          <a:prstGeom prst="rect">
            <a:avLst/>
          </a:prstGeom>
        </p:spPr>
      </p:pic>
      <p:sp>
        <p:nvSpPr>
          <p:cNvPr id="8" name="TextBox 7">
            <a:hlinkClick r:id="rId2" action="ppaction://hlinksldjump"/>
          </p:cNvPr>
          <p:cNvSpPr txBox="1"/>
          <p:nvPr/>
        </p:nvSpPr>
        <p:spPr>
          <a:xfrm>
            <a:off x="141326" y="1369639"/>
            <a:ext cx="35715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SUWON</a:t>
            </a:r>
            <a:endParaRPr lang="ko-KR" altLang="en-US" sz="3600" b="1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hlinkClick r:id="rId2" action="ppaction://hlinksldjump"/>
          </p:cNvPr>
          <p:cNvSpPr txBox="1"/>
          <p:nvPr/>
        </p:nvSpPr>
        <p:spPr>
          <a:xfrm>
            <a:off x="141326" y="2015970"/>
            <a:ext cx="3571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문화와 역사가 흐르는 도시</a:t>
            </a:r>
            <a:r>
              <a:rPr lang="en-US" altLang="ko-KR" b="1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b="1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수원</a:t>
            </a:r>
            <a:endParaRPr lang="en-US" altLang="ko-KR" b="1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hlinkClick r:id="rId2" action="ppaction://hlinksldjump"/>
          </p:cNvPr>
          <p:cNvSpPr txBox="1"/>
          <p:nvPr/>
        </p:nvSpPr>
        <p:spPr>
          <a:xfrm>
            <a:off x="141326" y="2614389"/>
            <a:ext cx="525291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유네스코 세계문화 유산인 수원화성을 품고 있는 </a:t>
            </a:r>
            <a:endParaRPr lang="en-US" altLang="ko-KR" sz="1600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문화와 역사의 도시 수원</a:t>
            </a:r>
            <a:r>
              <a:rPr lang="en-US" altLang="ko-KR" sz="1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600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 속에서 여유로움과 특별한 추억을</a:t>
            </a:r>
            <a:r>
              <a:rPr lang="en-US" altLang="ko-KR" sz="1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선물하는 </a:t>
            </a:r>
            <a:endParaRPr lang="en-US" altLang="ko-KR" sz="1600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 곳은</a:t>
            </a:r>
            <a:r>
              <a:rPr lang="en-US" altLang="ko-KR" sz="1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b="1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다산리조트 수원</a:t>
            </a:r>
            <a:r>
              <a:rPr lang="ko-KR" altLang="en-US" sz="1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입니다</a:t>
            </a:r>
            <a:r>
              <a:rPr lang="en-US" altLang="ko-KR" sz="1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endParaRPr lang="en-US" altLang="ko-KR" sz="1600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141326" y="4751375"/>
            <a:ext cx="1622321" cy="307777"/>
            <a:chOff x="141326" y="4782468"/>
            <a:chExt cx="1622321" cy="307777"/>
          </a:xfrm>
        </p:grpSpPr>
        <p:sp>
          <p:nvSpPr>
            <p:cNvPr id="9" name="TextBox 8">
              <a:hlinkClick r:id="rId2" action="ppaction://hlinksldjump"/>
            </p:cNvPr>
            <p:cNvSpPr txBox="1"/>
            <p:nvPr/>
          </p:nvSpPr>
          <p:spPr>
            <a:xfrm>
              <a:off x="141326" y="4782468"/>
              <a:ext cx="153999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>
                  <a:ln w="19050">
                    <a:noFill/>
                  </a:ln>
                  <a:solidFill>
                    <a:schemeClr val="bg1">
                      <a:lumMod val="6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자세히 보기 </a:t>
              </a:r>
            </a:p>
          </p:txBody>
        </p:sp>
        <p:cxnSp>
          <p:nvCxnSpPr>
            <p:cNvPr id="3" name="직선 연결선 2">
              <a:hlinkClick r:id="rId2" action="ppaction://hlinksldjump"/>
            </p:cNvPr>
            <p:cNvCxnSpPr/>
            <p:nvPr/>
          </p:nvCxnSpPr>
          <p:spPr>
            <a:xfrm>
              <a:off x="1297858" y="4994787"/>
              <a:ext cx="465789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hlinkClick r:id="rId2" action="ppaction://hlinksldjump"/>
            </p:cNvPr>
            <p:cNvCxnSpPr/>
            <p:nvPr/>
          </p:nvCxnSpPr>
          <p:spPr>
            <a:xfrm>
              <a:off x="1661651" y="4906299"/>
              <a:ext cx="82331" cy="82649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96147656"/>
      </p:ext>
    </p:extLst>
  </p:cSld>
  <p:clrMapOvr>
    <a:masterClrMapping/>
  </p:clrMapOvr>
  <p:transition spd="slow">
    <p:push dir="u"/>
  </p:transition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/>
        </p:nvSpPr>
        <p:spPr>
          <a:xfrm>
            <a:off x="387268" y="1293375"/>
            <a:ext cx="35715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예약 변경</a:t>
            </a:r>
          </a:p>
        </p:txBody>
      </p:sp>
      <p:sp>
        <p:nvSpPr>
          <p:cNvPr id="39" name="TextBox 38">
            <a:hlinkClick r:id="rId3" action="ppaction://hlinksldjump"/>
            <a:extLst>
              <a:ext uri="{FF2B5EF4-FFF2-40B4-BE49-F238E27FC236}">
                <a16:creationId xmlns:a16="http://schemas.microsoft.com/office/drawing/2014/main" id="{5B91270C-A6C4-4B12-990A-8E450FC54BC3}"/>
              </a:ext>
            </a:extLst>
          </p:cNvPr>
          <p:cNvSpPr txBox="1"/>
          <p:nvPr/>
        </p:nvSpPr>
        <p:spPr>
          <a:xfrm>
            <a:off x="10176901" y="505675"/>
            <a:ext cx="15975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고객센터</a:t>
            </a:r>
          </a:p>
        </p:txBody>
      </p:sp>
      <p:sp>
        <p:nvSpPr>
          <p:cNvPr id="40" name="TextBox 39">
            <a:hlinkClick r:id="rId4" action="ppaction://hlinksldjump"/>
          </p:cNvPr>
          <p:cNvSpPr txBox="1"/>
          <p:nvPr/>
        </p:nvSpPr>
        <p:spPr>
          <a:xfrm>
            <a:off x="290061" y="448886"/>
            <a:ext cx="26021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n w="19050">
                  <a:noFill/>
                </a:ln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DASAN RESORT</a:t>
            </a:r>
            <a:endParaRPr lang="ko-KR" altLang="en-US" sz="2400" b="1" dirty="0">
              <a:ln w="19050">
                <a:noFill/>
              </a:ln>
              <a:solidFill>
                <a:schemeClr val="tx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1" name="TextBox 40">
            <a:hlinkClick r:id="rId3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3331026" y="518610"/>
            <a:ext cx="16625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통합예약</a:t>
            </a:r>
          </a:p>
        </p:txBody>
      </p:sp>
      <p:sp>
        <p:nvSpPr>
          <p:cNvPr id="42" name="TextBox 41">
            <a:hlinkClick r:id="rId3" action="ppaction://hlinksldjump"/>
            <a:extLst>
              <a:ext uri="{FF2B5EF4-FFF2-40B4-BE49-F238E27FC236}">
                <a16:creationId xmlns:a16="http://schemas.microsoft.com/office/drawing/2014/main" id="{7998F973-8D88-4A40-85FA-9758A265D305}"/>
              </a:ext>
            </a:extLst>
          </p:cNvPr>
          <p:cNvSpPr txBox="1"/>
          <p:nvPr/>
        </p:nvSpPr>
        <p:spPr>
          <a:xfrm>
            <a:off x="5487087" y="518610"/>
            <a:ext cx="21283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리조트 안내</a:t>
            </a:r>
          </a:p>
        </p:txBody>
      </p:sp>
      <p:sp>
        <p:nvSpPr>
          <p:cNvPr id="43" name="TextBox 42">
            <a:hlinkClick r:id="rId3" action="ppaction://hlinksldjump"/>
            <a:extLst>
              <a:ext uri="{FF2B5EF4-FFF2-40B4-BE49-F238E27FC236}">
                <a16:creationId xmlns:a16="http://schemas.microsoft.com/office/drawing/2014/main" id="{7998F973-8D88-4A40-85FA-9758A265D305}"/>
              </a:ext>
            </a:extLst>
          </p:cNvPr>
          <p:cNvSpPr txBox="1"/>
          <p:nvPr/>
        </p:nvSpPr>
        <p:spPr>
          <a:xfrm>
            <a:off x="7763273" y="510075"/>
            <a:ext cx="21283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리조트 소식</a:t>
            </a:r>
          </a:p>
        </p:txBody>
      </p:sp>
      <p:cxnSp>
        <p:nvCxnSpPr>
          <p:cNvPr id="44" name="직선 연결선 43"/>
          <p:cNvCxnSpPr/>
          <p:nvPr/>
        </p:nvCxnSpPr>
        <p:spPr>
          <a:xfrm>
            <a:off x="290061" y="1046133"/>
            <a:ext cx="11722536" cy="0"/>
          </a:xfrm>
          <a:prstGeom prst="line">
            <a:avLst/>
          </a:prstGeom>
          <a:ln w="1905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>
            <a:off x="425374" y="2160634"/>
            <a:ext cx="11159168" cy="379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EB6C9515-8D43-4214-9B4F-01D0FF28E98C}"/>
              </a:ext>
            </a:extLst>
          </p:cNvPr>
          <p:cNvSpPr txBox="1"/>
          <p:nvPr/>
        </p:nvSpPr>
        <p:spPr>
          <a:xfrm>
            <a:off x="496625" y="2876000"/>
            <a:ext cx="1624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예약 유형</a:t>
            </a:r>
          </a:p>
        </p:txBody>
      </p:sp>
      <p:cxnSp>
        <p:nvCxnSpPr>
          <p:cNvPr id="36" name="직선 연결선 35"/>
          <p:cNvCxnSpPr/>
          <p:nvPr/>
        </p:nvCxnSpPr>
        <p:spPr>
          <a:xfrm flipV="1">
            <a:off x="387268" y="5076216"/>
            <a:ext cx="11145516" cy="7529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1694D132-3EDA-4047-962C-E0E71C76AA68}"/>
              </a:ext>
            </a:extLst>
          </p:cNvPr>
          <p:cNvSpPr txBox="1"/>
          <p:nvPr/>
        </p:nvSpPr>
        <p:spPr>
          <a:xfrm>
            <a:off x="496625" y="3413532"/>
            <a:ext cx="1624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투숙기간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694D132-3EDA-4047-962C-E0E71C76AA68}"/>
              </a:ext>
            </a:extLst>
          </p:cNvPr>
          <p:cNvSpPr txBox="1"/>
          <p:nvPr/>
        </p:nvSpPr>
        <p:spPr>
          <a:xfrm>
            <a:off x="496625" y="3953243"/>
            <a:ext cx="1624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객실 수 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694D132-3EDA-4047-962C-E0E71C76AA68}"/>
              </a:ext>
            </a:extLst>
          </p:cNvPr>
          <p:cNvSpPr txBox="1"/>
          <p:nvPr/>
        </p:nvSpPr>
        <p:spPr>
          <a:xfrm>
            <a:off x="496625" y="4492954"/>
            <a:ext cx="1624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투숙 객실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694D132-3EDA-4047-962C-E0E71C76AA68}"/>
              </a:ext>
            </a:extLst>
          </p:cNvPr>
          <p:cNvSpPr txBox="1"/>
          <p:nvPr/>
        </p:nvSpPr>
        <p:spPr>
          <a:xfrm>
            <a:off x="5966852" y="2876000"/>
            <a:ext cx="1624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chemeClr val="bg1">
                    <a:lumMod val="50000"/>
                  </a:schemeClr>
                </a:solidFill>
              </a:rPr>
              <a:t>투숙 인원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1694D132-3EDA-4047-962C-E0E71C76AA68}"/>
              </a:ext>
            </a:extLst>
          </p:cNvPr>
          <p:cNvSpPr txBox="1"/>
          <p:nvPr/>
        </p:nvSpPr>
        <p:spPr>
          <a:xfrm>
            <a:off x="5966852" y="3413532"/>
            <a:ext cx="1847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침대 구성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1694D132-3EDA-4047-962C-E0E71C76AA68}"/>
              </a:ext>
            </a:extLst>
          </p:cNvPr>
          <p:cNvSpPr txBox="1"/>
          <p:nvPr/>
        </p:nvSpPr>
        <p:spPr>
          <a:xfrm>
            <a:off x="5966852" y="3953243"/>
            <a:ext cx="1847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chemeClr val="bg1">
                    <a:lumMod val="50000"/>
                  </a:schemeClr>
                </a:solidFill>
              </a:rPr>
              <a:t>추가 침대 여부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1694D132-3EDA-4047-962C-E0E71C76AA68}"/>
              </a:ext>
            </a:extLst>
          </p:cNvPr>
          <p:cNvSpPr txBox="1"/>
          <p:nvPr/>
        </p:nvSpPr>
        <p:spPr>
          <a:xfrm>
            <a:off x="5969758" y="4521018"/>
            <a:ext cx="1847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셔틀 이용 여부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B6C9515-8D43-4214-9B4F-01D0FF28E98C}"/>
              </a:ext>
            </a:extLst>
          </p:cNvPr>
          <p:cNvSpPr txBox="1"/>
          <p:nvPr/>
        </p:nvSpPr>
        <p:spPr>
          <a:xfrm>
            <a:off x="1951352" y="2876000"/>
            <a:ext cx="2177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온라인 회원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EB6C9515-8D43-4214-9B4F-01D0FF28E98C}"/>
              </a:ext>
            </a:extLst>
          </p:cNvPr>
          <p:cNvSpPr txBox="1"/>
          <p:nvPr/>
        </p:nvSpPr>
        <p:spPr>
          <a:xfrm>
            <a:off x="1951351" y="3429640"/>
            <a:ext cx="4015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2021.06.15(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화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)~2021.06.16(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수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 / 1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박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EB6C9515-8D43-4214-9B4F-01D0FF28E98C}"/>
              </a:ext>
            </a:extLst>
          </p:cNvPr>
          <p:cNvSpPr txBox="1"/>
          <p:nvPr/>
        </p:nvSpPr>
        <p:spPr>
          <a:xfrm>
            <a:off x="1951111" y="3953243"/>
            <a:ext cx="4015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실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EB6C9515-8D43-4214-9B4F-01D0FF28E98C}"/>
              </a:ext>
            </a:extLst>
          </p:cNvPr>
          <p:cNvSpPr txBox="1"/>
          <p:nvPr/>
        </p:nvSpPr>
        <p:spPr>
          <a:xfrm>
            <a:off x="1951110" y="4508441"/>
            <a:ext cx="4015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디럭스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B6C9515-8D43-4214-9B4F-01D0FF28E98C}"/>
              </a:ext>
            </a:extLst>
          </p:cNvPr>
          <p:cNvSpPr txBox="1"/>
          <p:nvPr/>
        </p:nvSpPr>
        <p:spPr>
          <a:xfrm>
            <a:off x="7813964" y="2876000"/>
            <a:ext cx="2177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명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EB6C9515-8D43-4214-9B4F-01D0FF28E98C}"/>
              </a:ext>
            </a:extLst>
          </p:cNvPr>
          <p:cNvSpPr txBox="1"/>
          <p:nvPr/>
        </p:nvSpPr>
        <p:spPr>
          <a:xfrm>
            <a:off x="7813964" y="3414621"/>
            <a:ext cx="2177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더블베드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개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EB6C9515-8D43-4214-9B4F-01D0FF28E98C}"/>
              </a:ext>
            </a:extLst>
          </p:cNvPr>
          <p:cNvSpPr txBox="1"/>
          <p:nvPr/>
        </p:nvSpPr>
        <p:spPr>
          <a:xfrm>
            <a:off x="7813964" y="3915674"/>
            <a:ext cx="2177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EB6C9515-8D43-4214-9B4F-01D0FF28E98C}"/>
              </a:ext>
            </a:extLst>
          </p:cNvPr>
          <p:cNvSpPr txBox="1"/>
          <p:nvPr/>
        </p:nvSpPr>
        <p:spPr>
          <a:xfrm>
            <a:off x="7813964" y="4508441"/>
            <a:ext cx="2177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9" name="직사각형 68">
            <a:hlinkClick r:id="rId5" action="ppaction://hlinksldjump"/>
            <a:extLst>
              <a:ext uri="{FF2B5EF4-FFF2-40B4-BE49-F238E27FC236}">
                <a16:creationId xmlns:a16="http://schemas.microsoft.com/office/drawing/2014/main" id="{15342795-D572-475C-8AB3-06B4F5A5FC75}"/>
              </a:ext>
            </a:extLst>
          </p:cNvPr>
          <p:cNvSpPr/>
          <p:nvPr/>
        </p:nvSpPr>
        <p:spPr>
          <a:xfrm>
            <a:off x="6291227" y="5701237"/>
            <a:ext cx="2364674" cy="5083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/>
              <a:t>예약 취소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EB6C9515-8D43-4214-9B4F-01D0FF28E98C}"/>
              </a:ext>
            </a:extLst>
          </p:cNvPr>
          <p:cNvSpPr txBox="1"/>
          <p:nvPr/>
        </p:nvSpPr>
        <p:spPr>
          <a:xfrm>
            <a:off x="496624" y="2313049"/>
            <a:ext cx="1624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예약자 이름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EB6C9515-8D43-4214-9B4F-01D0FF28E98C}"/>
              </a:ext>
            </a:extLst>
          </p:cNvPr>
          <p:cNvSpPr txBox="1"/>
          <p:nvPr/>
        </p:nvSpPr>
        <p:spPr>
          <a:xfrm>
            <a:off x="5966611" y="2321974"/>
            <a:ext cx="1624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휴대폰 번호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EB6C9515-8D43-4214-9B4F-01D0FF28E98C}"/>
              </a:ext>
            </a:extLst>
          </p:cNvPr>
          <p:cNvSpPr txBox="1"/>
          <p:nvPr/>
        </p:nvSpPr>
        <p:spPr>
          <a:xfrm>
            <a:off x="1985016" y="2323862"/>
            <a:ext cx="2177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김아주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EB6C9515-8D43-4214-9B4F-01D0FF28E98C}"/>
              </a:ext>
            </a:extLst>
          </p:cNvPr>
          <p:cNvSpPr txBox="1"/>
          <p:nvPr/>
        </p:nvSpPr>
        <p:spPr>
          <a:xfrm>
            <a:off x="7813964" y="2320802"/>
            <a:ext cx="2177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010-1234-5678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8218D37C-A7DB-440E-ABB1-C13CA90F7B3A}"/>
              </a:ext>
            </a:extLst>
          </p:cNvPr>
          <p:cNvSpPr txBox="1"/>
          <p:nvPr/>
        </p:nvSpPr>
        <p:spPr>
          <a:xfrm>
            <a:off x="524984" y="5060341"/>
            <a:ext cx="11246536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* </a:t>
            </a:r>
            <a:r>
              <a:rPr lang="ko-KR" altLang="en-US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예약 변경을 원하실 경우 예약 취소 후 다시 예약 바랍니다</a:t>
            </a:r>
            <a:r>
              <a:rPr lang="en-US" altLang="ko-KR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1400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5" name="직사각형 74">
            <a:hlinkClick r:id="rId6" action="ppaction://hlinksldjump"/>
          </p:cNvPr>
          <p:cNvSpPr/>
          <p:nvPr/>
        </p:nvSpPr>
        <p:spPr>
          <a:xfrm>
            <a:off x="3563435" y="5701237"/>
            <a:ext cx="2364674" cy="508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/>
              <a:t>취소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901838301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96993" y="301970"/>
            <a:ext cx="5181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b="1" dirty="0">
                <a:solidFill>
                  <a:schemeClr val="tx2"/>
                </a:solidFill>
              </a:rPr>
              <a:t>리조트 소식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06749" y="1302785"/>
            <a:ext cx="10918747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P. 102~103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오시는 길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P. 104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리조트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뉴스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P. 105~106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리조트 뉴스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(5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인 이상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~~)</a:t>
            </a:r>
          </a:p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P. 107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리조트 뉴스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오픈 안내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</a:p>
          <a:p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altLang="ko-KR" sz="1600" dirty="0">
                <a:solidFill>
                  <a:schemeClr val="accent2"/>
                </a:solidFill>
              </a:rPr>
              <a:t>* ‘~`</a:t>
            </a:r>
            <a:r>
              <a:rPr lang="ko-KR" altLang="en-US" sz="1600" dirty="0">
                <a:solidFill>
                  <a:schemeClr val="accent2"/>
                </a:solidFill>
              </a:rPr>
              <a:t>로 연결되어 있는 것은 한 페이지라고 생각하시면 됩니다</a:t>
            </a:r>
            <a:r>
              <a:rPr lang="en-US" altLang="ko-KR" dirty="0">
                <a:solidFill>
                  <a:schemeClr val="accent2"/>
                </a:solidFill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98915483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hlinkClick r:id="rId3" action="ppaction://hlinksldjump"/>
            <a:extLst>
              <a:ext uri="{FF2B5EF4-FFF2-40B4-BE49-F238E27FC236}">
                <a16:creationId xmlns:a16="http://schemas.microsoft.com/office/drawing/2014/main" id="{5B91270C-A6C4-4B12-990A-8E450FC54BC3}"/>
              </a:ext>
            </a:extLst>
          </p:cNvPr>
          <p:cNvSpPr txBox="1"/>
          <p:nvPr/>
        </p:nvSpPr>
        <p:spPr>
          <a:xfrm>
            <a:off x="10176901" y="505675"/>
            <a:ext cx="15975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고객센터</a:t>
            </a:r>
          </a:p>
        </p:txBody>
      </p:sp>
      <p:sp>
        <p:nvSpPr>
          <p:cNvPr id="12" name="TextBox 11">
            <a:hlinkClick r:id="rId4" action="ppaction://hlinksldjump"/>
          </p:cNvPr>
          <p:cNvSpPr txBox="1"/>
          <p:nvPr/>
        </p:nvSpPr>
        <p:spPr>
          <a:xfrm>
            <a:off x="290061" y="448886"/>
            <a:ext cx="26021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n w="19050">
                  <a:noFill/>
                </a:ln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DASAN RESORT</a:t>
            </a:r>
            <a:endParaRPr lang="ko-KR" altLang="en-US" sz="2400" b="1" dirty="0">
              <a:ln w="19050">
                <a:noFill/>
              </a:ln>
              <a:solidFill>
                <a:schemeClr val="tx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hlinkClick r:id="rId3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3331026" y="518610"/>
            <a:ext cx="16625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통합예약</a:t>
            </a:r>
          </a:p>
        </p:txBody>
      </p:sp>
      <p:sp>
        <p:nvSpPr>
          <p:cNvPr id="14" name="TextBox 13">
            <a:hlinkClick r:id="rId3" action="ppaction://hlinksldjump"/>
            <a:extLst>
              <a:ext uri="{FF2B5EF4-FFF2-40B4-BE49-F238E27FC236}">
                <a16:creationId xmlns:a16="http://schemas.microsoft.com/office/drawing/2014/main" id="{7998F973-8D88-4A40-85FA-9758A265D305}"/>
              </a:ext>
            </a:extLst>
          </p:cNvPr>
          <p:cNvSpPr txBox="1"/>
          <p:nvPr/>
        </p:nvSpPr>
        <p:spPr>
          <a:xfrm>
            <a:off x="5487087" y="518610"/>
            <a:ext cx="21283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리조트 안내</a:t>
            </a:r>
          </a:p>
        </p:txBody>
      </p:sp>
      <p:sp>
        <p:nvSpPr>
          <p:cNvPr id="15" name="TextBox 14">
            <a:hlinkClick r:id="rId3" action="ppaction://hlinksldjump"/>
            <a:extLst>
              <a:ext uri="{FF2B5EF4-FFF2-40B4-BE49-F238E27FC236}">
                <a16:creationId xmlns:a16="http://schemas.microsoft.com/office/drawing/2014/main" id="{7998F973-8D88-4A40-85FA-9758A265D305}"/>
              </a:ext>
            </a:extLst>
          </p:cNvPr>
          <p:cNvSpPr txBox="1"/>
          <p:nvPr/>
        </p:nvSpPr>
        <p:spPr>
          <a:xfrm>
            <a:off x="7763273" y="510075"/>
            <a:ext cx="21283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리조트 소식</a:t>
            </a:r>
          </a:p>
        </p:txBody>
      </p:sp>
      <p:cxnSp>
        <p:nvCxnSpPr>
          <p:cNvPr id="16" name="직선 연결선 15"/>
          <p:cNvCxnSpPr/>
          <p:nvPr/>
        </p:nvCxnSpPr>
        <p:spPr>
          <a:xfrm>
            <a:off x="290061" y="1046133"/>
            <a:ext cx="11722536" cy="0"/>
          </a:xfrm>
          <a:prstGeom prst="line">
            <a:avLst/>
          </a:prstGeom>
          <a:ln w="1905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87268" y="1293375"/>
            <a:ext cx="35715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오시는 길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5"/>
          <a:srcRect t="1801" r="4396"/>
          <a:stretch/>
        </p:blipFill>
        <p:spPr>
          <a:xfrm>
            <a:off x="273099" y="2687882"/>
            <a:ext cx="11655972" cy="3367251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273099" y="2125391"/>
            <a:ext cx="357159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b="1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약도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782762" y="3670789"/>
            <a:ext cx="737133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800" b="1" dirty="0"/>
              <a:t>다산리조트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814147" y="4480521"/>
            <a:ext cx="705748" cy="215444"/>
          </a:xfrm>
          <a:prstGeom prst="rect">
            <a:avLst/>
          </a:prstGeom>
          <a:solidFill>
            <a:srgbClr val="CED8DE"/>
          </a:solidFill>
        </p:spPr>
        <p:txBody>
          <a:bodyPr wrap="square" rtlCol="0">
            <a:spAutoFit/>
          </a:bodyPr>
          <a:lstStyle/>
          <a:p>
            <a:r>
              <a:rPr lang="ko-KR" altLang="en-US" sz="800" b="1" dirty="0"/>
              <a:t>다산리조트</a:t>
            </a:r>
          </a:p>
        </p:txBody>
      </p:sp>
    </p:spTree>
    <p:extLst>
      <p:ext uri="{BB962C8B-B14F-4D97-AF65-F5344CB8AC3E}">
        <p14:creationId xmlns:p14="http://schemas.microsoft.com/office/powerpoint/2010/main" val="39448572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/>
          <p:nvPr/>
        </p:nvSpPr>
        <p:spPr>
          <a:xfrm>
            <a:off x="273099" y="215311"/>
            <a:ext cx="143378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b="1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대중교통</a:t>
            </a: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4371752"/>
              </p:ext>
            </p:extLst>
          </p:nvPr>
        </p:nvGraphicFramePr>
        <p:xfrm>
          <a:off x="396240" y="804542"/>
          <a:ext cx="11231880" cy="25138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64200">
                  <a:extLst>
                    <a:ext uri="{9D8B030D-6E8A-4147-A177-3AD203B41FA5}">
                      <a16:colId xmlns:a16="http://schemas.microsoft.com/office/drawing/2014/main" val="1826006172"/>
                    </a:ext>
                  </a:extLst>
                </a:gridCol>
                <a:gridCol w="7867680">
                  <a:extLst>
                    <a:ext uri="{9D8B030D-6E8A-4147-A177-3AD203B41FA5}">
                      <a16:colId xmlns:a16="http://schemas.microsoft.com/office/drawing/2014/main" val="1062115839"/>
                    </a:ext>
                  </a:extLst>
                </a:gridCol>
              </a:tblGrid>
              <a:tr h="6127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사당역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번 출구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과천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좌석버스 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7000, 7001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번 승차 → 과천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sz="1400" b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의왕간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고속도로 → 다산리조트 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(35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분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4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9269410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강남역 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5,6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번 출구</a:t>
                      </a:r>
                      <a:endParaRPr lang="en-US" altLang="ko-KR" sz="14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/>
                      <a:r>
                        <a:rPr lang="ko-KR" altLang="en-US" sz="14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양재역 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번 출구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400" b="0" i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400" b="0" i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좌석버스 </a:t>
                      </a:r>
                      <a:r>
                        <a:rPr lang="en-US" altLang="ko-KR" sz="1400" b="0" i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3007</a:t>
                      </a:r>
                      <a:r>
                        <a:rPr lang="ko-KR" altLang="en-US" sz="1400" b="0" i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번 승차 → 경부고속도로 → 다산리조트 </a:t>
                      </a:r>
                      <a:r>
                        <a:rPr lang="en-US" altLang="ko-KR" sz="1400" b="0" i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(40</a:t>
                      </a:r>
                      <a:r>
                        <a:rPr lang="ko-KR" altLang="en-US" sz="1400" b="0" i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분</a:t>
                      </a:r>
                      <a:r>
                        <a:rPr lang="en-US" altLang="ko-KR" sz="1400" b="0" i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  <a:endParaRPr lang="ko-KR" altLang="en-US" sz="1400" b="0" i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algn="l"/>
                      <a:r>
                        <a:rPr lang="en-US" altLang="ko-KR" sz="1400" b="0" i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400" b="0" i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신분당선 탑승 → </a:t>
                      </a:r>
                      <a:r>
                        <a:rPr lang="ko-KR" altLang="en-US" sz="1400" b="0" i="0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광교중앙역</a:t>
                      </a:r>
                      <a:r>
                        <a:rPr lang="en-US" altLang="ko-KR" sz="1400" b="0" i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400" b="0" i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다산리조트</a:t>
                      </a:r>
                      <a:r>
                        <a:rPr lang="en-US" altLang="ko-KR" sz="1400" b="0" i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 </a:t>
                      </a:r>
                      <a:r>
                        <a:rPr lang="ko-KR" altLang="en-US" sz="1400" b="0" i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하차 </a:t>
                      </a:r>
                      <a:r>
                        <a:rPr lang="en-US" altLang="ko-KR" sz="1400" b="0" i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(33</a:t>
                      </a:r>
                      <a:r>
                        <a:rPr lang="ko-KR" altLang="en-US" sz="1400" b="0" i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분</a:t>
                      </a:r>
                      <a:r>
                        <a:rPr lang="en-US" altLang="ko-KR" sz="1400" b="0" i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  <a:r>
                        <a:rPr lang="ko-KR" altLang="en-US" sz="1400" b="0" i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 → 도보 또는 셔틀버스 이용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8099759"/>
                  </a:ext>
                </a:extLst>
              </a:tr>
              <a:tr h="590448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잠실역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번 출구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400" b="0" i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좌석버스 </a:t>
                      </a:r>
                      <a:r>
                        <a:rPr lang="en-US" altLang="ko-KR" sz="1400" b="0" i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1007-1</a:t>
                      </a:r>
                      <a:r>
                        <a:rPr lang="ko-KR" altLang="en-US" sz="1400" b="0" i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번 승차 → 경부고속도로 → 다산리조트 </a:t>
                      </a:r>
                      <a:r>
                        <a:rPr lang="en-US" altLang="ko-KR" sz="1400" b="0" i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(50</a:t>
                      </a:r>
                      <a:r>
                        <a:rPr lang="ko-KR" altLang="en-US" sz="1400" b="0" i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분</a:t>
                      </a:r>
                      <a:r>
                        <a:rPr lang="en-US" altLang="ko-KR" sz="1400" b="0" i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  <a:endParaRPr lang="ko-KR" altLang="en-US" sz="1400" b="0" i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8734039"/>
                  </a:ext>
                </a:extLst>
              </a:tr>
              <a:tr h="5666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성남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분당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수지 지역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400" b="0" i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400" b="0" i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좌석버스 </a:t>
                      </a:r>
                      <a:r>
                        <a:rPr lang="en-US" altLang="ko-KR" sz="1400" b="0" i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4000</a:t>
                      </a:r>
                      <a:r>
                        <a:rPr lang="ko-KR" altLang="en-US" sz="1400" b="0" i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번</a:t>
                      </a:r>
                      <a:r>
                        <a:rPr lang="en-US" altLang="ko-KR" sz="1400" b="0" i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400" b="0" i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시내버스 </a:t>
                      </a:r>
                      <a:r>
                        <a:rPr lang="en-US" altLang="ko-KR" sz="1400" b="0" i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720, 720-1, 720-2, 720-3</a:t>
                      </a:r>
                      <a:r>
                        <a:rPr lang="ko-KR" altLang="en-US" sz="1400" b="0" i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번 승차 → 다산리조트</a:t>
                      </a:r>
                    </a:p>
                    <a:p>
                      <a:pPr algn="l"/>
                      <a:r>
                        <a:rPr lang="en-US" altLang="ko-KR" sz="1400" b="0" i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- </a:t>
                      </a:r>
                      <a:r>
                        <a:rPr lang="ko-KR" altLang="en-US" sz="1400" b="0" i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신분당선 </a:t>
                      </a:r>
                      <a:r>
                        <a:rPr lang="ko-KR" altLang="en-US" sz="1400" b="0" i="0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판교역</a:t>
                      </a:r>
                      <a:r>
                        <a:rPr lang="en-US" altLang="ko-KR" sz="1400" b="0" i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400" b="0" i="0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정자역</a:t>
                      </a:r>
                      <a:r>
                        <a:rPr lang="en-US" altLang="ko-KR" sz="1400" b="0" i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400" b="0" i="0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동천역</a:t>
                      </a:r>
                      <a:r>
                        <a:rPr lang="en-US" altLang="ko-KR" sz="1400" b="0" i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400" b="0" i="0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수지역</a:t>
                      </a:r>
                      <a:r>
                        <a:rPr lang="en-US" altLang="ko-KR" sz="1400" b="0" i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400" b="0" i="0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성복역</a:t>
                      </a:r>
                      <a:r>
                        <a:rPr lang="en-US" altLang="ko-KR" sz="1400" b="0" i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400" b="0" i="0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상현역</a:t>
                      </a:r>
                      <a:r>
                        <a:rPr lang="ko-KR" altLang="en-US" sz="1400" b="0" i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탑승 → </a:t>
                      </a:r>
                      <a:r>
                        <a:rPr lang="ko-KR" altLang="en-US" sz="1400" b="0" i="0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광교중앙역</a:t>
                      </a:r>
                      <a:r>
                        <a:rPr lang="en-US" altLang="ko-KR" sz="1400" b="0" i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400" b="0" i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다산리조트</a:t>
                      </a:r>
                      <a:r>
                        <a:rPr lang="en-US" altLang="ko-KR" sz="1400" b="0" i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 </a:t>
                      </a:r>
                      <a:r>
                        <a:rPr lang="ko-KR" altLang="en-US" sz="1400" b="0" i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하차 → 도보 또는 셔틀버스 이용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6631606"/>
                  </a:ext>
                </a:extLst>
              </a:tr>
            </a:tbl>
          </a:graphicData>
        </a:graphic>
      </p:graphicFrame>
      <p:sp>
        <p:nvSpPr>
          <p:cNvPr id="22" name="TextBox 21"/>
          <p:cNvSpPr txBox="1"/>
          <p:nvPr/>
        </p:nvSpPr>
        <p:spPr>
          <a:xfrm>
            <a:off x="273099" y="3568111"/>
            <a:ext cx="143378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b="1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승용차</a:t>
            </a:r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0761230"/>
              </p:ext>
            </p:extLst>
          </p:nvPr>
        </p:nvGraphicFramePr>
        <p:xfrm>
          <a:off x="396240" y="4056699"/>
          <a:ext cx="11231880" cy="23489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64200">
                  <a:extLst>
                    <a:ext uri="{9D8B030D-6E8A-4147-A177-3AD203B41FA5}">
                      <a16:colId xmlns:a16="http://schemas.microsoft.com/office/drawing/2014/main" val="1826006172"/>
                    </a:ext>
                  </a:extLst>
                </a:gridCol>
                <a:gridCol w="7867680">
                  <a:extLst>
                    <a:ext uri="{9D8B030D-6E8A-4147-A177-3AD203B41FA5}">
                      <a16:colId xmlns:a16="http://schemas.microsoft.com/office/drawing/2014/main" val="1062115839"/>
                    </a:ext>
                  </a:extLst>
                </a:gridCol>
              </a:tblGrid>
              <a:tr h="6127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동수원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IC</a:t>
                      </a:r>
                      <a:endParaRPr lang="ko-KR" altLang="en-US" sz="14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중소기업지원센터 → </a:t>
                      </a:r>
                      <a:r>
                        <a:rPr lang="ko-KR" altLang="en-US" sz="1400" b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효성사거리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b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원형육교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 → 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다산리조트 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(9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분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4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9269410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수원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IC</a:t>
                      </a:r>
                      <a:endParaRPr lang="ko-KR" altLang="en-US" sz="14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원천유원지 삼거리 → 국립지리원 → 다산리조트 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(19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분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4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14300" marR="114300" marT="91440" marB="990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8099759"/>
                  </a:ext>
                </a:extLst>
              </a:tr>
              <a:tr h="590448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수원버스터미널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 i="0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시청사거리</a:t>
                      </a:r>
                      <a:r>
                        <a:rPr lang="ko-KR" altLang="en-US" sz="1400" b="0" i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→ </a:t>
                      </a:r>
                      <a:r>
                        <a:rPr lang="ko-KR" altLang="en-US" sz="1400" b="0" i="0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농협사거리</a:t>
                      </a:r>
                      <a:r>
                        <a:rPr lang="ko-KR" altLang="en-US" sz="1400" b="0" i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→ </a:t>
                      </a:r>
                      <a:r>
                        <a:rPr lang="ko-KR" altLang="en-US" sz="1400" b="0" i="0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뉴코아아울렛</a:t>
                      </a:r>
                      <a:r>
                        <a:rPr lang="ko-KR" altLang="en-US" sz="1400" b="0" i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→ </a:t>
                      </a:r>
                      <a:r>
                        <a:rPr lang="ko-KR" altLang="en-US" sz="1400" b="0" i="0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효성사거리</a:t>
                      </a:r>
                      <a:r>
                        <a:rPr lang="ko-KR" altLang="en-US" sz="1400" b="0" i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lang="en-US" altLang="ko-KR" sz="1400" b="0" i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400" b="0" i="0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원형육교</a:t>
                      </a:r>
                      <a:r>
                        <a:rPr lang="en-US" altLang="ko-KR" sz="1400" b="0" i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 → </a:t>
                      </a:r>
                      <a:r>
                        <a:rPr lang="ko-KR" altLang="en-US" sz="1400" b="0" i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다산리조트 </a:t>
                      </a:r>
                      <a:r>
                        <a:rPr lang="en-US" altLang="ko-KR" sz="1400" b="0" i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(14</a:t>
                      </a:r>
                      <a:r>
                        <a:rPr lang="ko-KR" altLang="en-US" sz="1400" b="0" i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분</a:t>
                      </a:r>
                      <a:r>
                        <a:rPr lang="en-US" altLang="ko-KR" sz="1400" b="0" i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  <a:endParaRPr lang="ko-KR" altLang="en-US" sz="14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8734039"/>
                  </a:ext>
                </a:extLst>
              </a:tr>
              <a:tr h="5666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수원역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 i="0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도청사거리</a:t>
                      </a:r>
                      <a:r>
                        <a:rPr lang="ko-KR" altLang="en-US" sz="1400" b="0" i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→ </a:t>
                      </a:r>
                      <a:r>
                        <a:rPr lang="ko-KR" altLang="en-US" sz="1400" b="0" i="0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매교사거리</a:t>
                      </a:r>
                      <a:r>
                        <a:rPr lang="ko-KR" altLang="en-US" sz="1400" b="0" i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→ </a:t>
                      </a:r>
                      <a:r>
                        <a:rPr lang="ko-KR" altLang="en-US" sz="1400" b="0" i="0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중동사거리</a:t>
                      </a:r>
                      <a:r>
                        <a:rPr lang="ko-KR" altLang="en-US" sz="1400" b="0" i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→ </a:t>
                      </a:r>
                      <a:r>
                        <a:rPr lang="ko-KR" altLang="en-US" sz="1400" b="0" i="0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성빈센트</a:t>
                      </a:r>
                      <a:r>
                        <a:rPr lang="ko-KR" altLang="en-US" sz="1400" b="0" i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병원 → 동수원 사거리 → </a:t>
                      </a:r>
                      <a:r>
                        <a:rPr lang="ko-KR" altLang="en-US" sz="1400" b="0" i="0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캐슬호텔</a:t>
                      </a:r>
                      <a:r>
                        <a:rPr lang="ko-KR" altLang="en-US" sz="1400" b="0" i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endParaRPr lang="en-US" altLang="ko-KR" sz="1400" b="0" i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algn="l" latinLnBrk="1"/>
                      <a:r>
                        <a:rPr lang="ko-KR" altLang="en-US" sz="1400" b="0" i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→ 다산리조트 입구 → 다산리조트 </a:t>
                      </a:r>
                      <a:r>
                        <a:rPr lang="en-US" altLang="ko-KR" sz="1400" b="0" i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(18</a:t>
                      </a:r>
                      <a:r>
                        <a:rPr lang="ko-KR" altLang="en-US" sz="1400" b="0" i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분</a:t>
                      </a:r>
                      <a:r>
                        <a:rPr lang="en-US" altLang="ko-KR" sz="1400" b="0" i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)</a:t>
                      </a:r>
                      <a:endParaRPr lang="ko-KR" altLang="en-US" sz="14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66316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06802528"/>
      </p:ext>
    </p:extLst>
  </p:cSld>
  <p:clrMapOvr>
    <a:masterClrMapping/>
  </p:clrMapOvr>
  <p:transition spd="slow">
    <p:push dir="u"/>
  </p:transition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hlinkClick r:id="rId3" action="ppaction://hlinksldjump"/>
            <a:extLst>
              <a:ext uri="{FF2B5EF4-FFF2-40B4-BE49-F238E27FC236}">
                <a16:creationId xmlns:a16="http://schemas.microsoft.com/office/drawing/2014/main" id="{5B91270C-A6C4-4B12-990A-8E450FC54BC3}"/>
              </a:ext>
            </a:extLst>
          </p:cNvPr>
          <p:cNvSpPr txBox="1"/>
          <p:nvPr/>
        </p:nvSpPr>
        <p:spPr>
          <a:xfrm>
            <a:off x="10176901" y="505675"/>
            <a:ext cx="15975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고객센터</a:t>
            </a:r>
          </a:p>
        </p:txBody>
      </p:sp>
      <p:sp>
        <p:nvSpPr>
          <p:cNvPr id="12" name="TextBox 11">
            <a:hlinkClick r:id="rId4" action="ppaction://hlinksldjump"/>
          </p:cNvPr>
          <p:cNvSpPr txBox="1"/>
          <p:nvPr/>
        </p:nvSpPr>
        <p:spPr>
          <a:xfrm>
            <a:off x="290061" y="448886"/>
            <a:ext cx="26021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n w="19050">
                  <a:noFill/>
                </a:ln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DASAN RESORT</a:t>
            </a:r>
            <a:endParaRPr lang="ko-KR" altLang="en-US" sz="2400" b="1" dirty="0">
              <a:ln w="19050">
                <a:noFill/>
              </a:ln>
              <a:solidFill>
                <a:schemeClr val="tx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hlinkClick r:id="rId3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3331026" y="518610"/>
            <a:ext cx="16625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통합예약</a:t>
            </a:r>
          </a:p>
        </p:txBody>
      </p:sp>
      <p:sp>
        <p:nvSpPr>
          <p:cNvPr id="14" name="TextBox 13">
            <a:hlinkClick r:id="rId3" action="ppaction://hlinksldjump"/>
            <a:extLst>
              <a:ext uri="{FF2B5EF4-FFF2-40B4-BE49-F238E27FC236}">
                <a16:creationId xmlns:a16="http://schemas.microsoft.com/office/drawing/2014/main" id="{7998F973-8D88-4A40-85FA-9758A265D305}"/>
              </a:ext>
            </a:extLst>
          </p:cNvPr>
          <p:cNvSpPr txBox="1"/>
          <p:nvPr/>
        </p:nvSpPr>
        <p:spPr>
          <a:xfrm>
            <a:off x="5487087" y="518610"/>
            <a:ext cx="21283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리조트 안내</a:t>
            </a:r>
          </a:p>
        </p:txBody>
      </p:sp>
      <p:sp>
        <p:nvSpPr>
          <p:cNvPr id="15" name="TextBox 14">
            <a:hlinkClick r:id="rId3" action="ppaction://hlinksldjump"/>
            <a:extLst>
              <a:ext uri="{FF2B5EF4-FFF2-40B4-BE49-F238E27FC236}">
                <a16:creationId xmlns:a16="http://schemas.microsoft.com/office/drawing/2014/main" id="{7998F973-8D88-4A40-85FA-9758A265D305}"/>
              </a:ext>
            </a:extLst>
          </p:cNvPr>
          <p:cNvSpPr txBox="1"/>
          <p:nvPr/>
        </p:nvSpPr>
        <p:spPr>
          <a:xfrm>
            <a:off x="7763273" y="510075"/>
            <a:ext cx="21283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리조트 소식</a:t>
            </a:r>
          </a:p>
        </p:txBody>
      </p:sp>
      <p:cxnSp>
        <p:nvCxnSpPr>
          <p:cNvPr id="16" name="직선 연결선 15"/>
          <p:cNvCxnSpPr/>
          <p:nvPr/>
        </p:nvCxnSpPr>
        <p:spPr>
          <a:xfrm>
            <a:off x="290061" y="1046133"/>
            <a:ext cx="11722536" cy="0"/>
          </a:xfrm>
          <a:prstGeom prst="line">
            <a:avLst/>
          </a:prstGeom>
          <a:ln w="1905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87268" y="1293375"/>
            <a:ext cx="35715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리조트 뉴스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87268" y="2125391"/>
            <a:ext cx="143378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b="1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총</a:t>
            </a:r>
            <a:r>
              <a:rPr lang="en-US" altLang="ko-KR" sz="2200" b="1" dirty="0">
                <a:ln w="19050">
                  <a:noFill/>
                </a:ln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2200" b="1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건</a:t>
            </a:r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0947460"/>
              </p:ext>
            </p:extLst>
          </p:nvPr>
        </p:nvGraphicFramePr>
        <p:xfrm>
          <a:off x="387268" y="2654343"/>
          <a:ext cx="11231880" cy="17823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31880">
                  <a:extLst>
                    <a:ext uri="{9D8B030D-6E8A-4147-A177-3AD203B41FA5}">
                      <a16:colId xmlns:a16="http://schemas.microsoft.com/office/drawing/2014/main" val="1826006172"/>
                    </a:ext>
                  </a:extLst>
                </a:gridCol>
              </a:tblGrid>
              <a:tr h="612778"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9269410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8099759"/>
                  </a:ext>
                </a:extLst>
              </a:tr>
              <a:tr h="590448"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8734039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1175474" y="2787638"/>
            <a:ext cx="8312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구분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5638156" y="2787638"/>
            <a:ext cx="8312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제목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9891660" y="2787638"/>
            <a:ext cx="8312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날짜</a:t>
            </a:r>
          </a:p>
        </p:txBody>
      </p:sp>
      <p:sp>
        <p:nvSpPr>
          <p:cNvPr id="27" name="TextBox 26">
            <a:hlinkClick r:id="rId5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865732" y="3381926"/>
            <a:ext cx="12172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다산리조트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TextBox 27">
            <a:hlinkClick r:id="rId6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865731" y="3976214"/>
            <a:ext cx="12172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다산리조트</a:t>
            </a:r>
          </a:p>
        </p:txBody>
      </p:sp>
      <p:sp>
        <p:nvSpPr>
          <p:cNvPr id="30" name="TextBox 29">
            <a:hlinkClick r:id="rId5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3064956" y="3381926"/>
            <a:ext cx="34044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다산리조트 </a:t>
            </a:r>
            <a:r>
              <a:rPr lang="ko-KR" altLang="en-US" sz="16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그랜드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오픈 안내</a:t>
            </a:r>
          </a:p>
        </p:txBody>
      </p:sp>
      <p:sp>
        <p:nvSpPr>
          <p:cNvPr id="31" name="TextBox 30">
            <a:hlinkClick r:id="rId5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9731743" y="3375047"/>
            <a:ext cx="14261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2021.06.15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TextBox 31">
            <a:hlinkClick r:id="rId6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3079678" y="3961737"/>
            <a:ext cx="40614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인 이상 </a:t>
            </a:r>
            <a:r>
              <a:rPr lang="ko-KR" altLang="en-US" sz="16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집합금지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명령에 따른 운영 안내</a:t>
            </a:r>
          </a:p>
        </p:txBody>
      </p:sp>
      <p:sp>
        <p:nvSpPr>
          <p:cNvPr id="33" name="TextBox 32">
            <a:hlinkClick r:id="rId6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9731743" y="3911272"/>
            <a:ext cx="14261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2021.06.15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2" name="직사각형 41">
            <a:hlinkClick r:id="rId7" action="ppaction://hlinksldjump"/>
          </p:cNvPr>
          <p:cNvSpPr/>
          <p:nvPr/>
        </p:nvSpPr>
        <p:spPr>
          <a:xfrm>
            <a:off x="5085052" y="5423341"/>
            <a:ext cx="540000" cy="5400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〈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3" name="직사각형 42">
            <a:hlinkClick r:id="rId7" action="ppaction://hlinksldjump"/>
          </p:cNvPr>
          <p:cNvSpPr/>
          <p:nvPr/>
        </p:nvSpPr>
        <p:spPr>
          <a:xfrm>
            <a:off x="6622929" y="5423341"/>
            <a:ext cx="540000" cy="5400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〉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5941553" y="5423341"/>
            <a:ext cx="3648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u="sng" dirty="0">
                <a:ln w="19050">
                  <a:noFill/>
                </a:ln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2400" b="1" u="sng" dirty="0">
              <a:ln w="19050">
                <a:noFill/>
              </a:ln>
              <a:solidFill>
                <a:schemeClr val="accent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1116840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hlinkClick r:id="rId3" action="ppaction://hlinksldjump"/>
            <a:extLst>
              <a:ext uri="{FF2B5EF4-FFF2-40B4-BE49-F238E27FC236}">
                <a16:creationId xmlns:a16="http://schemas.microsoft.com/office/drawing/2014/main" id="{5B91270C-A6C4-4B12-990A-8E450FC54BC3}"/>
              </a:ext>
            </a:extLst>
          </p:cNvPr>
          <p:cNvSpPr txBox="1"/>
          <p:nvPr/>
        </p:nvSpPr>
        <p:spPr>
          <a:xfrm>
            <a:off x="10176901" y="505675"/>
            <a:ext cx="15975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고객센터</a:t>
            </a:r>
          </a:p>
        </p:txBody>
      </p:sp>
      <p:sp>
        <p:nvSpPr>
          <p:cNvPr id="12" name="TextBox 11">
            <a:hlinkClick r:id="rId4" action="ppaction://hlinksldjump"/>
          </p:cNvPr>
          <p:cNvSpPr txBox="1"/>
          <p:nvPr/>
        </p:nvSpPr>
        <p:spPr>
          <a:xfrm>
            <a:off x="290061" y="448886"/>
            <a:ext cx="26021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n w="19050">
                  <a:noFill/>
                </a:ln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DASAN RESORT</a:t>
            </a:r>
            <a:endParaRPr lang="ko-KR" altLang="en-US" sz="2400" b="1" dirty="0">
              <a:ln w="19050">
                <a:noFill/>
              </a:ln>
              <a:solidFill>
                <a:schemeClr val="tx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hlinkClick r:id="rId3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3331026" y="518610"/>
            <a:ext cx="13145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통합예약</a:t>
            </a:r>
          </a:p>
        </p:txBody>
      </p:sp>
      <p:sp>
        <p:nvSpPr>
          <p:cNvPr id="14" name="TextBox 13">
            <a:hlinkClick r:id="rId3" action="ppaction://hlinksldjump"/>
            <a:extLst>
              <a:ext uri="{FF2B5EF4-FFF2-40B4-BE49-F238E27FC236}">
                <a16:creationId xmlns:a16="http://schemas.microsoft.com/office/drawing/2014/main" id="{7998F973-8D88-4A40-85FA-9758A265D305}"/>
              </a:ext>
            </a:extLst>
          </p:cNvPr>
          <p:cNvSpPr txBox="1"/>
          <p:nvPr/>
        </p:nvSpPr>
        <p:spPr>
          <a:xfrm>
            <a:off x="5487087" y="518610"/>
            <a:ext cx="15863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리조트 안내</a:t>
            </a:r>
          </a:p>
        </p:txBody>
      </p:sp>
      <p:sp>
        <p:nvSpPr>
          <p:cNvPr id="15" name="TextBox 14">
            <a:hlinkClick r:id="rId3" action="ppaction://hlinksldjump"/>
            <a:extLst>
              <a:ext uri="{FF2B5EF4-FFF2-40B4-BE49-F238E27FC236}">
                <a16:creationId xmlns:a16="http://schemas.microsoft.com/office/drawing/2014/main" id="{7998F973-8D88-4A40-85FA-9758A265D305}"/>
              </a:ext>
            </a:extLst>
          </p:cNvPr>
          <p:cNvSpPr txBox="1"/>
          <p:nvPr/>
        </p:nvSpPr>
        <p:spPr>
          <a:xfrm>
            <a:off x="7763274" y="510075"/>
            <a:ext cx="16855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리조트 소식</a:t>
            </a:r>
          </a:p>
        </p:txBody>
      </p:sp>
      <p:cxnSp>
        <p:nvCxnSpPr>
          <p:cNvPr id="16" name="직선 연결선 15"/>
          <p:cNvCxnSpPr/>
          <p:nvPr/>
        </p:nvCxnSpPr>
        <p:spPr>
          <a:xfrm>
            <a:off x="290061" y="1046133"/>
            <a:ext cx="11722536" cy="0"/>
          </a:xfrm>
          <a:prstGeom prst="line">
            <a:avLst/>
          </a:prstGeom>
          <a:ln w="1905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hlinkClick r:id="rId5" action="ppaction://hlinksldjump"/>
          </p:cNvPr>
          <p:cNvSpPr txBox="1"/>
          <p:nvPr/>
        </p:nvSpPr>
        <p:spPr>
          <a:xfrm>
            <a:off x="387268" y="1293375"/>
            <a:ext cx="35715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리조트 뉴스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34484" y="2827786"/>
            <a:ext cx="59358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2400" b="1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 이상 </a:t>
            </a:r>
            <a:r>
              <a:rPr lang="ko-KR" altLang="en-US" sz="2400" b="1" dirty="0" err="1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집합금지</a:t>
            </a:r>
            <a:r>
              <a:rPr lang="ko-KR" altLang="en-US" sz="2400" b="1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명령에 따른 운영 안내</a:t>
            </a:r>
          </a:p>
        </p:txBody>
      </p:sp>
      <p:cxnSp>
        <p:nvCxnSpPr>
          <p:cNvPr id="34" name="직선 연결선 33"/>
          <p:cNvCxnSpPr/>
          <p:nvPr/>
        </p:nvCxnSpPr>
        <p:spPr>
          <a:xfrm>
            <a:off x="432833" y="1929510"/>
            <a:ext cx="11408647" cy="34463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/>
          <p:cNvSpPr/>
          <p:nvPr/>
        </p:nvSpPr>
        <p:spPr>
          <a:xfrm>
            <a:off x="434484" y="2160120"/>
            <a:ext cx="1622916" cy="52637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/>
              <a:t>다산리조트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9541140" y="2360258"/>
            <a:ext cx="19012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2021.06.15</a:t>
            </a:r>
            <a:endParaRPr lang="ko-KR" altLang="en-US" sz="2400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432833" y="3554407"/>
            <a:ext cx="1140864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ko-KR" altLang="en-US" dirty="0">
                <a:solidFill>
                  <a:srgbClr val="666666"/>
                </a:solidFill>
                <a:latin typeface="Noto Sans KR"/>
              </a:rPr>
              <a:t>정부의 </a:t>
            </a:r>
            <a:r>
              <a:rPr lang="en-US" altLang="ko-KR" dirty="0">
                <a:solidFill>
                  <a:srgbClr val="666666"/>
                </a:solidFill>
                <a:latin typeface="Noto Sans KR"/>
              </a:rPr>
              <a:t>5</a:t>
            </a:r>
            <a:r>
              <a:rPr lang="ko-KR" altLang="en-US" dirty="0">
                <a:solidFill>
                  <a:srgbClr val="666666"/>
                </a:solidFill>
                <a:latin typeface="Noto Sans KR"/>
              </a:rPr>
              <a:t>인 이상 </a:t>
            </a:r>
            <a:r>
              <a:rPr lang="ko-KR" altLang="en-US" dirty="0" err="1">
                <a:solidFill>
                  <a:srgbClr val="666666"/>
                </a:solidFill>
                <a:latin typeface="Noto Sans KR"/>
              </a:rPr>
              <a:t>집합금지</a:t>
            </a:r>
            <a:r>
              <a:rPr lang="ko-KR" altLang="en-US" dirty="0">
                <a:solidFill>
                  <a:srgbClr val="666666"/>
                </a:solidFill>
                <a:latin typeface="Noto Sans KR"/>
              </a:rPr>
              <a:t> 조치 전국 확대에 따라 아래와 같이 운영 예정이오니</a:t>
            </a:r>
            <a:r>
              <a:rPr lang="en-US" altLang="ko-KR" dirty="0">
                <a:solidFill>
                  <a:srgbClr val="666666"/>
                </a:solidFill>
                <a:latin typeface="Noto Sans KR"/>
              </a:rPr>
              <a:t>, </a:t>
            </a:r>
            <a:r>
              <a:rPr lang="ko-KR" altLang="en-US" dirty="0">
                <a:solidFill>
                  <a:srgbClr val="666666"/>
                </a:solidFill>
                <a:latin typeface="Noto Sans KR"/>
              </a:rPr>
              <a:t>이용에 참고 부탁드립니다</a:t>
            </a:r>
            <a:r>
              <a:rPr lang="en-US" altLang="ko-KR" dirty="0">
                <a:solidFill>
                  <a:srgbClr val="666666"/>
                </a:solidFill>
                <a:latin typeface="Noto Sans KR"/>
              </a:rPr>
              <a:t>. </a:t>
            </a:r>
          </a:p>
          <a:p>
            <a:pPr fontAlgn="base"/>
            <a:r>
              <a:rPr lang="ko-KR" altLang="en-US" dirty="0">
                <a:solidFill>
                  <a:srgbClr val="666666"/>
                </a:solidFill>
                <a:latin typeface="Noto Sans KR"/>
              </a:rPr>
              <a:t>지금의 여행을 잠시 미루고 건강한 일상을 되찾아야 할 시간</a:t>
            </a:r>
            <a:r>
              <a:rPr lang="en-US" altLang="ko-KR" dirty="0">
                <a:solidFill>
                  <a:srgbClr val="666666"/>
                </a:solidFill>
                <a:latin typeface="Noto Sans KR"/>
              </a:rPr>
              <a:t>, </a:t>
            </a:r>
            <a:r>
              <a:rPr lang="ko-KR" altLang="en-US" dirty="0">
                <a:solidFill>
                  <a:srgbClr val="666666"/>
                </a:solidFill>
                <a:latin typeface="Noto Sans KR"/>
              </a:rPr>
              <a:t>다산리조트가 함께 응원하겠습니다</a:t>
            </a:r>
            <a:r>
              <a:rPr lang="en-US" altLang="ko-KR" dirty="0">
                <a:solidFill>
                  <a:srgbClr val="666666"/>
                </a:solidFill>
                <a:latin typeface="Noto Sans KR"/>
              </a:rPr>
              <a:t>.</a:t>
            </a:r>
            <a:endParaRPr lang="en-US" altLang="ko-KR" b="0" i="0" dirty="0">
              <a:solidFill>
                <a:srgbClr val="666666"/>
              </a:solidFill>
              <a:effectLst/>
              <a:latin typeface="Noto Sans KR"/>
            </a:endParaRPr>
          </a:p>
        </p:txBody>
      </p:sp>
      <p:cxnSp>
        <p:nvCxnSpPr>
          <p:cNvPr id="39" name="직선 연결선 38"/>
          <p:cNvCxnSpPr/>
          <p:nvPr/>
        </p:nvCxnSpPr>
        <p:spPr>
          <a:xfrm>
            <a:off x="447005" y="3342788"/>
            <a:ext cx="11408647" cy="34463"/>
          </a:xfrm>
          <a:prstGeom prst="line">
            <a:avLst/>
          </a:prstGeom>
          <a:ln w="1905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432833" y="4465694"/>
            <a:ext cx="357159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sz="2200" b="1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적용기간</a:t>
            </a:r>
          </a:p>
        </p:txBody>
      </p:sp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7318700"/>
              </p:ext>
            </p:extLst>
          </p:nvPr>
        </p:nvGraphicFramePr>
        <p:xfrm>
          <a:off x="535388" y="5035643"/>
          <a:ext cx="11231880" cy="11918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67292">
                  <a:extLst>
                    <a:ext uri="{9D8B030D-6E8A-4147-A177-3AD203B41FA5}">
                      <a16:colId xmlns:a16="http://schemas.microsoft.com/office/drawing/2014/main" val="3095235557"/>
                    </a:ext>
                  </a:extLst>
                </a:gridCol>
                <a:gridCol w="5564588">
                  <a:extLst>
                    <a:ext uri="{9D8B030D-6E8A-4147-A177-3AD203B41FA5}">
                      <a16:colId xmlns:a16="http://schemas.microsoft.com/office/drawing/2014/main" val="743270402"/>
                    </a:ext>
                  </a:extLst>
                </a:gridCol>
              </a:tblGrid>
              <a:tr h="612778"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기간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비고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149798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~6</a:t>
                      </a:r>
                      <a:r>
                        <a:rPr lang="ko-KR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월 </a:t>
                      </a:r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20</a:t>
                      </a:r>
                      <a:r>
                        <a:rPr lang="ko-KR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일 </a:t>
                      </a:r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(</a:t>
                      </a:r>
                      <a:r>
                        <a:rPr lang="ko-KR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일</a:t>
                      </a:r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)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*</a:t>
                      </a:r>
                      <a:r>
                        <a:rPr lang="ko-KR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정부 지침에 따라 일자 변동 가능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89722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74122995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39"/>
          <p:cNvSpPr txBox="1"/>
          <p:nvPr/>
        </p:nvSpPr>
        <p:spPr>
          <a:xfrm>
            <a:off x="447005" y="379387"/>
            <a:ext cx="357159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2200" b="1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이용가능인원</a:t>
            </a:r>
          </a:p>
        </p:txBody>
      </p:sp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2130647"/>
              </p:ext>
            </p:extLst>
          </p:nvPr>
        </p:nvGraphicFramePr>
        <p:xfrm>
          <a:off x="535388" y="1012283"/>
          <a:ext cx="11231880" cy="24110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67292">
                  <a:extLst>
                    <a:ext uri="{9D8B030D-6E8A-4147-A177-3AD203B41FA5}">
                      <a16:colId xmlns:a16="http://schemas.microsoft.com/office/drawing/2014/main" val="3095235557"/>
                    </a:ext>
                  </a:extLst>
                </a:gridCol>
                <a:gridCol w="5564588">
                  <a:extLst>
                    <a:ext uri="{9D8B030D-6E8A-4147-A177-3AD203B41FA5}">
                      <a16:colId xmlns:a16="http://schemas.microsoft.com/office/drawing/2014/main" val="743270402"/>
                    </a:ext>
                  </a:extLst>
                </a:gridCol>
              </a:tblGrid>
              <a:tr h="612778"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구분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149798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객실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객실 정원 기준</a:t>
                      </a:r>
                      <a:endParaRPr lang="en-US" altLang="ko-KR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pPr algn="ctr"/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(</a:t>
                      </a:r>
                      <a:r>
                        <a:rPr lang="ko-KR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인원 추가 불가</a:t>
                      </a:r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)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8972214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워터파크 및 기타 시설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최대 </a:t>
                      </a:r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4</a:t>
                      </a:r>
                      <a:r>
                        <a:rPr lang="ko-KR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0787294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다이닝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최대 </a:t>
                      </a:r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4</a:t>
                      </a:r>
                      <a:r>
                        <a:rPr lang="ko-KR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5819220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535388" y="3625390"/>
            <a:ext cx="11231880" cy="124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ko-KR" altLang="en-US" sz="1400" dirty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체크인 시 인원 확인 및 </a:t>
            </a:r>
            <a:r>
              <a:rPr lang="ko-KR" altLang="en-US" sz="1400" dirty="0" err="1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자가문진표</a:t>
            </a:r>
            <a:r>
              <a:rPr lang="ko-KR" altLang="en-US" sz="1400" dirty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작성을 진행하고 있으며 신분증 또는 주민등록등본 지참 필수 입니다</a:t>
            </a:r>
            <a:r>
              <a:rPr lang="en-US" altLang="ko-KR" sz="1400" dirty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(</a:t>
            </a:r>
            <a:r>
              <a:rPr lang="ko-KR" altLang="en-US" sz="1400" dirty="0" err="1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미지참시</a:t>
            </a:r>
            <a:r>
              <a:rPr lang="ko-KR" altLang="en-US" sz="1400" dirty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투숙 불가</a:t>
            </a:r>
            <a:r>
              <a:rPr lang="en-US" altLang="ko-KR" sz="1400" dirty="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fontAlgn="base"/>
            <a:r>
              <a:rPr lang="ko-KR" altLang="en-US" sz="1400" dirty="0">
                <a:solidFill>
                  <a:srgbClr val="66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모두의 안전을 위해 마스크 미착용 시 입장이 제한되며</a:t>
            </a:r>
            <a:r>
              <a:rPr lang="en-US" altLang="ko-KR" sz="1400" dirty="0">
                <a:solidFill>
                  <a:srgbClr val="66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dirty="0">
                <a:solidFill>
                  <a:srgbClr val="66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객실 외 리조트 전 시설 이용 시 마스크 착용이 필수 적용됩니다</a:t>
            </a:r>
            <a:r>
              <a:rPr lang="en-US" altLang="ko-KR" sz="1600" dirty="0">
                <a:solidFill>
                  <a:srgbClr val="66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fontAlgn="base"/>
            <a:r>
              <a:rPr lang="en-US" altLang="ko-KR" dirty="0">
                <a:solidFill>
                  <a:srgbClr val="66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 </a:t>
            </a:r>
          </a:p>
          <a:p>
            <a:pPr fontAlgn="base">
              <a:lnSpc>
                <a:spcPct val="150000"/>
              </a:lnSpc>
            </a:pPr>
            <a:r>
              <a:rPr lang="ko-KR" altLang="en-US" dirty="0">
                <a:solidFill>
                  <a:srgbClr val="66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문의사항 </a:t>
            </a:r>
            <a:r>
              <a:rPr lang="en-US" altLang="ko-KR" dirty="0">
                <a:solidFill>
                  <a:srgbClr val="66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031-219-3640</a:t>
            </a:r>
            <a:endParaRPr lang="en-US" altLang="ko-KR" b="0" i="0" dirty="0">
              <a:solidFill>
                <a:srgbClr val="666666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447005" y="5826908"/>
            <a:ext cx="11408647" cy="34463"/>
          </a:xfrm>
          <a:prstGeom prst="line">
            <a:avLst/>
          </a:prstGeom>
          <a:ln w="1905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hlinkClick r:id="rId3" action="ppaction://hlinksldjump"/>
          </p:cNvPr>
          <p:cNvSpPr/>
          <p:nvPr/>
        </p:nvSpPr>
        <p:spPr>
          <a:xfrm>
            <a:off x="10144352" y="6027095"/>
            <a:ext cx="1622916" cy="52637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목록</a:t>
            </a:r>
          </a:p>
        </p:txBody>
      </p:sp>
    </p:spTree>
    <p:extLst>
      <p:ext uri="{BB962C8B-B14F-4D97-AF65-F5344CB8AC3E}">
        <p14:creationId xmlns:p14="http://schemas.microsoft.com/office/powerpoint/2010/main" val="1255678919"/>
      </p:ext>
    </p:extLst>
  </p:cSld>
  <p:clrMapOvr>
    <a:masterClrMapping/>
  </p:clrMapOvr>
  <p:transition spd="slow">
    <p:push dir="u"/>
  </p:transition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hlinkClick r:id="rId3" action="ppaction://hlinksldjump"/>
            <a:extLst>
              <a:ext uri="{FF2B5EF4-FFF2-40B4-BE49-F238E27FC236}">
                <a16:creationId xmlns:a16="http://schemas.microsoft.com/office/drawing/2014/main" id="{5B91270C-A6C4-4B12-990A-8E450FC54BC3}"/>
              </a:ext>
            </a:extLst>
          </p:cNvPr>
          <p:cNvSpPr txBox="1"/>
          <p:nvPr/>
        </p:nvSpPr>
        <p:spPr>
          <a:xfrm>
            <a:off x="10176901" y="505675"/>
            <a:ext cx="12654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고객센터</a:t>
            </a:r>
          </a:p>
        </p:txBody>
      </p:sp>
      <p:sp>
        <p:nvSpPr>
          <p:cNvPr id="12" name="TextBox 11">
            <a:hlinkClick r:id="rId4" action="ppaction://hlinksldjump"/>
          </p:cNvPr>
          <p:cNvSpPr txBox="1"/>
          <p:nvPr/>
        </p:nvSpPr>
        <p:spPr>
          <a:xfrm>
            <a:off x="290061" y="448886"/>
            <a:ext cx="26021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n w="19050">
                  <a:noFill/>
                </a:ln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DASAN RESORT</a:t>
            </a:r>
            <a:endParaRPr lang="ko-KR" altLang="en-US" sz="2400" b="1" dirty="0">
              <a:ln w="19050">
                <a:noFill/>
              </a:ln>
              <a:solidFill>
                <a:schemeClr val="tx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hlinkClick r:id="rId3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3331026" y="518610"/>
            <a:ext cx="13228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통합예약</a:t>
            </a:r>
          </a:p>
        </p:txBody>
      </p:sp>
      <p:sp>
        <p:nvSpPr>
          <p:cNvPr id="14" name="TextBox 13">
            <a:hlinkClick r:id="rId3" action="ppaction://hlinksldjump"/>
            <a:extLst>
              <a:ext uri="{FF2B5EF4-FFF2-40B4-BE49-F238E27FC236}">
                <a16:creationId xmlns:a16="http://schemas.microsoft.com/office/drawing/2014/main" id="{7998F973-8D88-4A40-85FA-9758A265D305}"/>
              </a:ext>
            </a:extLst>
          </p:cNvPr>
          <p:cNvSpPr txBox="1"/>
          <p:nvPr/>
        </p:nvSpPr>
        <p:spPr>
          <a:xfrm>
            <a:off x="5487087" y="518610"/>
            <a:ext cx="15863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리조트 안내</a:t>
            </a:r>
          </a:p>
        </p:txBody>
      </p:sp>
      <p:sp>
        <p:nvSpPr>
          <p:cNvPr id="15" name="TextBox 14">
            <a:hlinkClick r:id="rId3" action="ppaction://hlinksldjump"/>
            <a:extLst>
              <a:ext uri="{FF2B5EF4-FFF2-40B4-BE49-F238E27FC236}">
                <a16:creationId xmlns:a16="http://schemas.microsoft.com/office/drawing/2014/main" id="{7998F973-8D88-4A40-85FA-9758A265D305}"/>
              </a:ext>
            </a:extLst>
          </p:cNvPr>
          <p:cNvSpPr txBox="1"/>
          <p:nvPr/>
        </p:nvSpPr>
        <p:spPr>
          <a:xfrm>
            <a:off x="7763273" y="510075"/>
            <a:ext cx="15804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리조트 소식</a:t>
            </a:r>
          </a:p>
        </p:txBody>
      </p:sp>
      <p:cxnSp>
        <p:nvCxnSpPr>
          <p:cNvPr id="16" name="직선 연결선 15"/>
          <p:cNvCxnSpPr/>
          <p:nvPr/>
        </p:nvCxnSpPr>
        <p:spPr>
          <a:xfrm>
            <a:off x="290061" y="1046133"/>
            <a:ext cx="11722536" cy="0"/>
          </a:xfrm>
          <a:prstGeom prst="line">
            <a:avLst/>
          </a:prstGeom>
          <a:ln w="1905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hlinkClick r:id="rId5" action="ppaction://hlinksldjump"/>
          </p:cNvPr>
          <p:cNvSpPr txBox="1"/>
          <p:nvPr/>
        </p:nvSpPr>
        <p:spPr>
          <a:xfrm>
            <a:off x="387268" y="1293375"/>
            <a:ext cx="35715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리조트 뉴스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34484" y="2827786"/>
            <a:ext cx="59358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다산리조트 </a:t>
            </a:r>
            <a:r>
              <a:rPr lang="ko-KR" altLang="en-US" sz="2400" b="1" dirty="0" err="1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그랜드</a:t>
            </a:r>
            <a:r>
              <a:rPr lang="ko-KR" altLang="en-US" sz="2400" b="1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오픈 안내</a:t>
            </a:r>
          </a:p>
        </p:txBody>
      </p:sp>
      <p:cxnSp>
        <p:nvCxnSpPr>
          <p:cNvPr id="34" name="직선 연결선 33"/>
          <p:cNvCxnSpPr/>
          <p:nvPr/>
        </p:nvCxnSpPr>
        <p:spPr>
          <a:xfrm>
            <a:off x="432833" y="1929510"/>
            <a:ext cx="11408647" cy="34463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/>
          <p:cNvSpPr/>
          <p:nvPr/>
        </p:nvSpPr>
        <p:spPr>
          <a:xfrm>
            <a:off x="434484" y="2160120"/>
            <a:ext cx="1622916" cy="52637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/>
              <a:t>다산리조트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9541140" y="2360258"/>
            <a:ext cx="19012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2021.06.15</a:t>
            </a:r>
            <a:endParaRPr lang="ko-KR" altLang="en-US" sz="2400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9" name="직선 연결선 38"/>
          <p:cNvCxnSpPr/>
          <p:nvPr/>
        </p:nvCxnSpPr>
        <p:spPr>
          <a:xfrm>
            <a:off x="447005" y="3342788"/>
            <a:ext cx="11408647" cy="34463"/>
          </a:xfrm>
          <a:prstGeom prst="line">
            <a:avLst/>
          </a:prstGeom>
          <a:ln w="1905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832" y="3550304"/>
            <a:ext cx="11408647" cy="2123601"/>
          </a:xfrm>
          <a:prstGeom prst="rect">
            <a:avLst/>
          </a:prstGeom>
        </p:spPr>
      </p:pic>
      <p:sp>
        <p:nvSpPr>
          <p:cNvPr id="18" name="직사각형 17">
            <a:hlinkClick r:id="rId5" action="ppaction://hlinksldjump"/>
          </p:cNvPr>
          <p:cNvSpPr/>
          <p:nvPr/>
        </p:nvSpPr>
        <p:spPr>
          <a:xfrm>
            <a:off x="10144352" y="6027095"/>
            <a:ext cx="1622916" cy="52637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목록</a:t>
            </a:r>
          </a:p>
        </p:txBody>
      </p:sp>
      <p:cxnSp>
        <p:nvCxnSpPr>
          <p:cNvPr id="20" name="직선 연결선 19"/>
          <p:cNvCxnSpPr/>
          <p:nvPr/>
        </p:nvCxnSpPr>
        <p:spPr>
          <a:xfrm>
            <a:off x="447005" y="5857388"/>
            <a:ext cx="11408647" cy="34463"/>
          </a:xfrm>
          <a:prstGeom prst="line">
            <a:avLst/>
          </a:prstGeom>
          <a:ln w="1905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182347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96993" y="301970"/>
            <a:ext cx="5181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b="1" dirty="0">
                <a:solidFill>
                  <a:schemeClr val="tx2"/>
                </a:solidFill>
              </a:rPr>
              <a:t>고객센터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06749" y="1302785"/>
            <a:ext cx="10918747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P. 109 FAQ</a:t>
            </a:r>
          </a:p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P. 110~111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고객의 소리 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P. 112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분실물 센터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altLang="ko-KR" sz="1600" dirty="0">
                <a:solidFill>
                  <a:schemeClr val="accent2"/>
                </a:solidFill>
              </a:rPr>
              <a:t>* ‘~`</a:t>
            </a:r>
            <a:r>
              <a:rPr lang="ko-KR" altLang="en-US" sz="1600" dirty="0">
                <a:solidFill>
                  <a:schemeClr val="accent2"/>
                </a:solidFill>
              </a:rPr>
              <a:t>로 연결되어 있는 것은 한 페이지라고 생각하시면 됩니다</a:t>
            </a:r>
            <a:r>
              <a:rPr lang="en-US" altLang="ko-KR" dirty="0">
                <a:solidFill>
                  <a:schemeClr val="accent2"/>
                </a:solidFill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469517597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hlinkClick r:id="rId2" action="ppaction://hlinksldjump"/>
            <a:extLst>
              <a:ext uri="{FF2B5EF4-FFF2-40B4-BE49-F238E27FC236}">
                <a16:creationId xmlns:a16="http://schemas.microsoft.com/office/drawing/2014/main" id="{5B91270C-A6C4-4B12-990A-8E450FC54BC3}"/>
              </a:ext>
            </a:extLst>
          </p:cNvPr>
          <p:cNvSpPr txBox="1"/>
          <p:nvPr/>
        </p:nvSpPr>
        <p:spPr>
          <a:xfrm>
            <a:off x="10176901" y="505675"/>
            <a:ext cx="15975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고객센터</a:t>
            </a:r>
          </a:p>
        </p:txBody>
      </p:sp>
      <p:sp>
        <p:nvSpPr>
          <p:cNvPr id="5" name="TextBox 4">
            <a:hlinkClick r:id="rId3" action="ppaction://hlinksldjump"/>
          </p:cNvPr>
          <p:cNvSpPr txBox="1"/>
          <p:nvPr/>
        </p:nvSpPr>
        <p:spPr>
          <a:xfrm>
            <a:off x="290061" y="448886"/>
            <a:ext cx="26021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n w="19050">
                  <a:noFill/>
                </a:ln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DASAN RESORT</a:t>
            </a:r>
            <a:endParaRPr lang="ko-KR" altLang="en-US" sz="2400" b="1" dirty="0">
              <a:ln w="19050">
                <a:noFill/>
              </a:ln>
              <a:solidFill>
                <a:schemeClr val="tx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hlinkClick r:id="rId2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3331026" y="518610"/>
            <a:ext cx="16625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통합예약</a:t>
            </a:r>
          </a:p>
        </p:txBody>
      </p:sp>
      <p:sp>
        <p:nvSpPr>
          <p:cNvPr id="7" name="TextBox 6">
            <a:hlinkClick r:id="rId2" action="ppaction://hlinksldjump"/>
            <a:extLst>
              <a:ext uri="{FF2B5EF4-FFF2-40B4-BE49-F238E27FC236}">
                <a16:creationId xmlns:a16="http://schemas.microsoft.com/office/drawing/2014/main" id="{7998F973-8D88-4A40-85FA-9758A265D305}"/>
              </a:ext>
            </a:extLst>
          </p:cNvPr>
          <p:cNvSpPr txBox="1"/>
          <p:nvPr/>
        </p:nvSpPr>
        <p:spPr>
          <a:xfrm>
            <a:off x="5487087" y="518610"/>
            <a:ext cx="21283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리조트 안내</a:t>
            </a:r>
          </a:p>
        </p:txBody>
      </p:sp>
      <p:sp>
        <p:nvSpPr>
          <p:cNvPr id="8" name="TextBox 7">
            <a:hlinkClick r:id="rId2" action="ppaction://hlinksldjump"/>
            <a:extLst>
              <a:ext uri="{FF2B5EF4-FFF2-40B4-BE49-F238E27FC236}">
                <a16:creationId xmlns:a16="http://schemas.microsoft.com/office/drawing/2014/main" id="{7998F973-8D88-4A40-85FA-9758A265D305}"/>
              </a:ext>
            </a:extLst>
          </p:cNvPr>
          <p:cNvSpPr txBox="1"/>
          <p:nvPr/>
        </p:nvSpPr>
        <p:spPr>
          <a:xfrm>
            <a:off x="7763273" y="510075"/>
            <a:ext cx="21283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리조트 소식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290061" y="1046133"/>
            <a:ext cx="11722536" cy="0"/>
          </a:xfrm>
          <a:prstGeom prst="line">
            <a:avLst/>
          </a:prstGeom>
          <a:ln w="1905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87268" y="1293375"/>
            <a:ext cx="35715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FAQ</a:t>
            </a:r>
            <a:endParaRPr lang="ko-KR" altLang="en-US" sz="3200" b="1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9551365"/>
              </p:ext>
            </p:extLst>
          </p:nvPr>
        </p:nvGraphicFramePr>
        <p:xfrm>
          <a:off x="432833" y="3093767"/>
          <a:ext cx="11231880" cy="35536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31880">
                  <a:extLst>
                    <a:ext uri="{9D8B030D-6E8A-4147-A177-3AD203B41FA5}">
                      <a16:colId xmlns:a16="http://schemas.microsoft.com/office/drawing/2014/main" val="4157226524"/>
                    </a:ext>
                  </a:extLst>
                </a:gridCol>
              </a:tblGrid>
              <a:tr h="612778"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6431097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1825683"/>
                  </a:ext>
                </a:extLst>
              </a:tr>
              <a:tr h="590448"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014220"/>
                  </a:ext>
                </a:extLst>
              </a:tr>
              <a:tr h="590448"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8636862"/>
                  </a:ext>
                </a:extLst>
              </a:tr>
              <a:tr h="590448"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5028108"/>
                  </a:ext>
                </a:extLst>
              </a:tr>
              <a:tr h="590448"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093369"/>
                  </a:ext>
                </a:extLst>
              </a:tr>
            </a:tbl>
          </a:graphicData>
        </a:graphic>
      </p:graphicFrame>
      <p:sp>
        <p:nvSpPr>
          <p:cNvPr id="27" name="TextBox 26"/>
          <p:cNvSpPr txBox="1"/>
          <p:nvPr/>
        </p:nvSpPr>
        <p:spPr>
          <a:xfrm>
            <a:off x="387268" y="2542248"/>
            <a:ext cx="143378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b="1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총</a:t>
            </a:r>
            <a:r>
              <a:rPr lang="en-US" altLang="ko-KR" sz="2200" b="1" dirty="0">
                <a:ln w="19050">
                  <a:noFill/>
                </a:ln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ko-KR" altLang="en-US" sz="2200" b="1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건</a:t>
            </a:r>
          </a:p>
        </p:txBody>
      </p:sp>
      <p:sp>
        <p:nvSpPr>
          <p:cNvPr id="3" name="타원 2"/>
          <p:cNvSpPr/>
          <p:nvPr/>
        </p:nvSpPr>
        <p:spPr>
          <a:xfrm>
            <a:off x="515015" y="3156634"/>
            <a:ext cx="504000" cy="5040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</a:rPr>
              <a:t>Q</a:t>
            </a:r>
            <a:endParaRPr lang="ko-KR" alt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1142225" y="3208579"/>
            <a:ext cx="448392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b="1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체크인</a:t>
            </a:r>
            <a:r>
              <a:rPr lang="en-US" altLang="ko-KR" sz="2000" b="1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, </a:t>
            </a:r>
            <a:r>
              <a:rPr lang="ko-KR" altLang="en-US" sz="2000" b="1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체크아웃 시간은</a:t>
            </a:r>
            <a:r>
              <a:rPr lang="en-US" altLang="ko-KR" sz="2000" b="1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 </a:t>
            </a:r>
            <a:r>
              <a:rPr lang="ko-KR" altLang="en-US" sz="2000" b="1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언제인가요</a:t>
            </a:r>
            <a:r>
              <a:rPr lang="en-US" altLang="ko-KR" sz="2000" b="1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?</a:t>
            </a:r>
            <a:endParaRPr lang="ko-KR" altLang="en-US" sz="2000" b="1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D686E249-E232-4C7F-A961-1843A89FA4A3}"/>
              </a:ext>
            </a:extLst>
          </p:cNvPr>
          <p:cNvGrpSpPr/>
          <p:nvPr/>
        </p:nvGrpSpPr>
        <p:grpSpPr>
          <a:xfrm>
            <a:off x="11062474" y="3285018"/>
            <a:ext cx="447958" cy="247231"/>
            <a:chOff x="11225719" y="2961675"/>
            <a:chExt cx="486384" cy="327776"/>
          </a:xfrm>
        </p:grpSpPr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76CA4F85-51AF-4772-B196-4BDADAC474C8}"/>
                </a:ext>
              </a:extLst>
            </p:cNvPr>
            <p:cNvCxnSpPr/>
            <p:nvPr/>
          </p:nvCxnSpPr>
          <p:spPr>
            <a:xfrm>
              <a:off x="11225719" y="2966936"/>
              <a:ext cx="243192" cy="322515"/>
            </a:xfrm>
            <a:prstGeom prst="line">
              <a:avLst/>
            </a:prstGeom>
            <a:ln w="19050">
              <a:solidFill>
                <a:schemeClr val="bg2">
                  <a:lumMod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846EF1C6-2DBE-4CE1-AFB9-3313D7044E70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11468911" y="2961675"/>
              <a:ext cx="243192" cy="322515"/>
            </a:xfrm>
            <a:prstGeom prst="line">
              <a:avLst/>
            </a:prstGeom>
            <a:ln w="19050">
              <a:solidFill>
                <a:schemeClr val="bg2">
                  <a:lumMod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D686E249-E232-4C7F-A961-1843A89FA4A3}"/>
              </a:ext>
            </a:extLst>
          </p:cNvPr>
          <p:cNvGrpSpPr/>
          <p:nvPr/>
        </p:nvGrpSpPr>
        <p:grpSpPr>
          <a:xfrm>
            <a:off x="10975679" y="4442923"/>
            <a:ext cx="447958" cy="247231"/>
            <a:chOff x="11225719" y="2961675"/>
            <a:chExt cx="486384" cy="327776"/>
          </a:xfrm>
        </p:grpSpPr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76CA4F85-51AF-4772-B196-4BDADAC474C8}"/>
                </a:ext>
              </a:extLst>
            </p:cNvPr>
            <p:cNvCxnSpPr/>
            <p:nvPr/>
          </p:nvCxnSpPr>
          <p:spPr>
            <a:xfrm>
              <a:off x="11225719" y="2966936"/>
              <a:ext cx="243192" cy="322515"/>
            </a:xfrm>
            <a:prstGeom prst="line">
              <a:avLst/>
            </a:prstGeom>
            <a:ln w="19050">
              <a:solidFill>
                <a:schemeClr val="bg2">
                  <a:lumMod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846EF1C6-2DBE-4CE1-AFB9-3313D7044E70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11468911" y="2961675"/>
              <a:ext cx="243192" cy="322515"/>
            </a:xfrm>
            <a:prstGeom prst="line">
              <a:avLst/>
            </a:prstGeom>
            <a:ln w="19050">
              <a:solidFill>
                <a:schemeClr val="bg2">
                  <a:lumMod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D686E249-E232-4C7F-A961-1843A89FA4A3}"/>
              </a:ext>
            </a:extLst>
          </p:cNvPr>
          <p:cNvGrpSpPr/>
          <p:nvPr/>
        </p:nvGrpSpPr>
        <p:grpSpPr>
          <a:xfrm>
            <a:off x="10972714" y="5638361"/>
            <a:ext cx="447958" cy="247231"/>
            <a:chOff x="11225719" y="2961675"/>
            <a:chExt cx="486384" cy="327776"/>
          </a:xfrm>
        </p:grpSpPr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76CA4F85-51AF-4772-B196-4BDADAC474C8}"/>
                </a:ext>
              </a:extLst>
            </p:cNvPr>
            <p:cNvCxnSpPr/>
            <p:nvPr/>
          </p:nvCxnSpPr>
          <p:spPr>
            <a:xfrm>
              <a:off x="11225719" y="2966936"/>
              <a:ext cx="243192" cy="322515"/>
            </a:xfrm>
            <a:prstGeom prst="line">
              <a:avLst/>
            </a:prstGeom>
            <a:ln w="19050">
              <a:solidFill>
                <a:schemeClr val="bg2">
                  <a:lumMod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846EF1C6-2DBE-4CE1-AFB9-3313D7044E70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11468911" y="2961675"/>
              <a:ext cx="243192" cy="322515"/>
            </a:xfrm>
            <a:prstGeom prst="line">
              <a:avLst/>
            </a:prstGeom>
            <a:ln w="19050">
              <a:solidFill>
                <a:schemeClr val="bg2">
                  <a:lumMod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타원 37"/>
          <p:cNvSpPr/>
          <p:nvPr/>
        </p:nvSpPr>
        <p:spPr>
          <a:xfrm>
            <a:off x="515015" y="4323276"/>
            <a:ext cx="504000" cy="5040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</a:rPr>
              <a:t>Q</a:t>
            </a:r>
            <a:endParaRPr lang="ko-KR" alt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9" name="타원 38"/>
          <p:cNvSpPr/>
          <p:nvPr/>
        </p:nvSpPr>
        <p:spPr>
          <a:xfrm>
            <a:off x="515015" y="5509977"/>
            <a:ext cx="504000" cy="5040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</a:rPr>
              <a:t>Q</a:t>
            </a:r>
            <a:endParaRPr lang="ko-KR" alt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686AFF3-1CCF-4977-BF19-2F055DDDE949}"/>
              </a:ext>
            </a:extLst>
          </p:cNvPr>
          <p:cNvSpPr txBox="1"/>
          <p:nvPr/>
        </p:nvSpPr>
        <p:spPr>
          <a:xfrm>
            <a:off x="1126597" y="3810812"/>
            <a:ext cx="11341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체크인 시간은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15:00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체크아웃 시간은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11:00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 입니다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</p:txBody>
      </p:sp>
      <p:sp>
        <p:nvSpPr>
          <p:cNvPr id="41" name="타원 40"/>
          <p:cNvSpPr/>
          <p:nvPr/>
        </p:nvSpPr>
        <p:spPr>
          <a:xfrm>
            <a:off x="515015" y="3739955"/>
            <a:ext cx="504000" cy="504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A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42" name="타원 41"/>
          <p:cNvSpPr/>
          <p:nvPr/>
        </p:nvSpPr>
        <p:spPr>
          <a:xfrm>
            <a:off x="515015" y="4916626"/>
            <a:ext cx="504000" cy="504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A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43" name="타원 42"/>
          <p:cNvSpPr/>
          <p:nvPr/>
        </p:nvSpPr>
        <p:spPr>
          <a:xfrm>
            <a:off x="515015" y="6103328"/>
            <a:ext cx="504000" cy="504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A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1106637" y="4391320"/>
            <a:ext cx="348044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b="1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객실 내 취사가 가능한가요</a:t>
            </a:r>
            <a:r>
              <a:rPr lang="en-US" altLang="ko-KR" sz="2000" b="1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? </a:t>
            </a:r>
            <a:endParaRPr lang="ko-KR" altLang="en-US" sz="2000" b="1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686AFF3-1CCF-4977-BF19-2F055DDDE949}"/>
              </a:ext>
            </a:extLst>
          </p:cNvPr>
          <p:cNvSpPr txBox="1"/>
          <p:nvPr/>
        </p:nvSpPr>
        <p:spPr>
          <a:xfrm>
            <a:off x="1019015" y="4958187"/>
            <a:ext cx="11341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리조트 내 모든 객실에서 취사 불가능합니다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</p:txBody>
      </p:sp>
      <p:sp>
        <p:nvSpPr>
          <p:cNvPr id="46" name="직사각형 45"/>
          <p:cNvSpPr/>
          <p:nvPr/>
        </p:nvSpPr>
        <p:spPr>
          <a:xfrm>
            <a:off x="1101197" y="5587378"/>
            <a:ext cx="390363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b="1" dirty="0" err="1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이용문의는</a:t>
            </a:r>
            <a:r>
              <a:rPr lang="ko-KR" altLang="en-US" sz="2000" b="1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 어디로 하면 될까요</a:t>
            </a:r>
            <a:r>
              <a:rPr lang="en-US" altLang="ko-KR" sz="2000" b="1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?</a:t>
            </a:r>
            <a:endParaRPr lang="ko-KR" altLang="en-US" sz="2000" b="1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686AFF3-1CCF-4977-BF19-2F055DDDE949}"/>
              </a:ext>
            </a:extLst>
          </p:cNvPr>
          <p:cNvSpPr txBox="1"/>
          <p:nvPr/>
        </p:nvSpPr>
        <p:spPr>
          <a:xfrm>
            <a:off x="1142225" y="6200402"/>
            <a:ext cx="11341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ko-KR" altLang="en-US" dirty="0" err="1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통합예약실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Tel. 031-219-3640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387268" y="1911083"/>
            <a:ext cx="8664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chemeClr val="bg1">
                    <a:lumMod val="50000"/>
                  </a:schemeClr>
                </a:solidFill>
              </a:rPr>
              <a:t>다산리조트를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이용하는 고객님이 자주 찾는 질문과 답변을 확인할 수 있습니다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.</a:t>
            </a:r>
            <a:endParaRPr lang="ko-KR" altLang="en-US" sz="1600" dirty="0">
              <a:ln w="19050">
                <a:noFill/>
              </a:ln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367576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hlinkClick r:id="rId2" action="ppaction://hlinksldjump"/>
          </p:cNvPr>
          <p:cNvSpPr txBox="1"/>
          <p:nvPr/>
        </p:nvSpPr>
        <p:spPr>
          <a:xfrm>
            <a:off x="213824" y="245116"/>
            <a:ext cx="58920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TRAVEL SERVICE</a:t>
            </a:r>
            <a:endParaRPr lang="ko-KR" altLang="en-US" sz="3200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3" name="그림 12">
            <a:hlinkClick r:id="rId3" action="ppaction://hlinksldjump"/>
          </p:cNvPr>
          <p:cNvPicPr>
            <a:picLocks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81" t="-323" r="28719" b="292"/>
          <a:stretch/>
        </p:blipFill>
        <p:spPr>
          <a:xfrm>
            <a:off x="668590" y="1474841"/>
            <a:ext cx="3456000" cy="3456000"/>
          </a:xfrm>
          <a:prstGeom prst="rect">
            <a:avLst/>
          </a:prstGeom>
        </p:spPr>
      </p:pic>
      <p:pic>
        <p:nvPicPr>
          <p:cNvPr id="14" name="그림 13">
            <a:hlinkClick r:id="rId2" action="ppaction://hlinksldjump"/>
          </p:cNvPr>
          <p:cNvPicPr>
            <a:picLocks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15" t="1208" r="12904" b="-2"/>
          <a:stretch/>
        </p:blipFill>
        <p:spPr>
          <a:xfrm>
            <a:off x="4377830" y="1474841"/>
            <a:ext cx="3456000" cy="3456000"/>
          </a:xfrm>
          <a:prstGeom prst="rect">
            <a:avLst/>
          </a:prstGeom>
        </p:spPr>
      </p:pic>
      <p:pic>
        <p:nvPicPr>
          <p:cNvPr id="15" name="그림 14">
            <a:hlinkClick r:id="rId6" action="ppaction://hlinksldjump"/>
          </p:cNvPr>
          <p:cNvPicPr>
            <a:picLocks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3" t="1462" r="23397"/>
          <a:stretch/>
        </p:blipFill>
        <p:spPr>
          <a:xfrm>
            <a:off x="8087070" y="1474841"/>
            <a:ext cx="3456000" cy="3456000"/>
          </a:xfrm>
          <a:prstGeom prst="rect">
            <a:avLst/>
          </a:prstGeom>
        </p:spPr>
      </p:pic>
      <p:cxnSp>
        <p:nvCxnSpPr>
          <p:cNvPr id="17" name="직선 연결선 16"/>
          <p:cNvCxnSpPr/>
          <p:nvPr/>
        </p:nvCxnSpPr>
        <p:spPr>
          <a:xfrm>
            <a:off x="668590" y="977429"/>
            <a:ext cx="4011561" cy="4916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>
            <a:off x="7536464" y="969008"/>
            <a:ext cx="3996775" cy="9832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4950536" y="777374"/>
            <a:ext cx="23302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 w="19050">
                  <a:noFill/>
                </a:ln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TRAVEL</a:t>
            </a:r>
            <a:r>
              <a:rPr lang="ko-KR" altLang="en-US" sz="2000" dirty="0">
                <a:ln w="19050">
                  <a:noFill/>
                </a:ln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>
                <a:ln w="19050">
                  <a:noFill/>
                </a:ln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WITH US</a:t>
            </a:r>
            <a:endParaRPr lang="ko-KR" altLang="en-US" sz="2000" dirty="0">
              <a:ln w="19050">
                <a:noFill/>
              </a:ln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9815070" y="1074188"/>
            <a:ext cx="1622321" cy="307777"/>
            <a:chOff x="141326" y="4782468"/>
            <a:chExt cx="1622321" cy="307777"/>
          </a:xfrm>
        </p:grpSpPr>
        <p:sp>
          <p:nvSpPr>
            <p:cNvPr id="24" name="TextBox 23">
              <a:hlinkClick r:id="rId2" action="ppaction://hlinksldjump"/>
            </p:cNvPr>
            <p:cNvSpPr txBox="1"/>
            <p:nvPr/>
          </p:nvSpPr>
          <p:spPr>
            <a:xfrm>
              <a:off x="141326" y="4782468"/>
              <a:ext cx="153999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>
                  <a:ln w="19050">
                    <a:noFill/>
                  </a:ln>
                  <a:solidFill>
                    <a:schemeClr val="bg1">
                      <a:lumMod val="6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자세히 보기 </a:t>
              </a:r>
            </a:p>
          </p:txBody>
        </p:sp>
        <p:cxnSp>
          <p:nvCxnSpPr>
            <p:cNvPr id="25" name="직선 연결선 24">
              <a:hlinkClick r:id="rId2" action="ppaction://hlinksldjump"/>
            </p:cNvPr>
            <p:cNvCxnSpPr/>
            <p:nvPr/>
          </p:nvCxnSpPr>
          <p:spPr>
            <a:xfrm>
              <a:off x="1297858" y="4994787"/>
              <a:ext cx="465789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hlinkClick r:id="rId2" action="ppaction://hlinksldjump"/>
            </p:cNvPr>
            <p:cNvCxnSpPr/>
            <p:nvPr/>
          </p:nvCxnSpPr>
          <p:spPr>
            <a:xfrm>
              <a:off x="1661651" y="4906299"/>
              <a:ext cx="82331" cy="82649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TextBox 30"/>
          <p:cNvSpPr txBox="1"/>
          <p:nvPr/>
        </p:nvSpPr>
        <p:spPr>
          <a:xfrm>
            <a:off x="0" y="5418000"/>
            <a:ext cx="12192000" cy="1440000"/>
          </a:xfrm>
          <a:prstGeom prst="rect">
            <a:avLst/>
          </a:prstGeom>
          <a:solidFill>
            <a:schemeClr val="tx1">
              <a:lumMod val="75000"/>
              <a:lumOff val="25000"/>
              <a:alpha val="90000"/>
            </a:schemeClr>
          </a:solidFill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32" name="TextBox 31">
            <a:hlinkClick r:id="rId8" action="ppaction://hlinksldjump"/>
          </p:cNvPr>
          <p:cNvSpPr txBox="1"/>
          <p:nvPr/>
        </p:nvSpPr>
        <p:spPr>
          <a:xfrm>
            <a:off x="72249" y="5536521"/>
            <a:ext cx="26021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n w="19050">
                  <a:noFill/>
                </a:ln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DASAN RESORT</a:t>
            </a:r>
            <a:endParaRPr lang="ko-KR" altLang="en-US" b="1" dirty="0">
              <a:ln w="19050">
                <a:noFill/>
              </a:ln>
              <a:solidFill>
                <a:schemeClr val="bg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72249" y="6396512"/>
            <a:ext cx="846215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n w="19050">
                  <a:noFill/>
                </a:ln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050" dirty="0">
                <a:ln w="19050">
                  <a:noFill/>
                </a:ln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</a:t>
            </a:r>
            <a:r>
              <a:rPr lang="en-US" altLang="ko-KR" sz="1050" dirty="0">
                <a:ln w="19050">
                  <a:noFill/>
                </a:ln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050" dirty="0">
                <a:ln w="19050">
                  <a:noFill/>
                </a:ln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다산리조트    주소</a:t>
            </a:r>
            <a:r>
              <a:rPr lang="en-US" altLang="ko-KR" sz="1050" dirty="0">
                <a:ln w="19050">
                  <a:noFill/>
                </a:ln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05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경기도 수원시 </a:t>
            </a:r>
            <a:r>
              <a:rPr lang="ko-KR" altLang="en-US" sz="1050" dirty="0" err="1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영통구</a:t>
            </a:r>
            <a:r>
              <a:rPr lang="ko-KR" altLang="en-US" sz="105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050" dirty="0" err="1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원천동</a:t>
            </a:r>
            <a:r>
              <a:rPr lang="ko-KR" altLang="en-US" sz="105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050" dirty="0" err="1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월드컵로</a:t>
            </a:r>
            <a:r>
              <a:rPr lang="ko-KR" altLang="en-US" sz="105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05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206    </a:t>
            </a:r>
            <a:r>
              <a:rPr lang="ko-KR" altLang="en-US" sz="105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대표이사</a:t>
            </a:r>
            <a:r>
              <a:rPr lang="en-US" altLang="ko-KR" sz="105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05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 철    대표번호</a:t>
            </a:r>
            <a:r>
              <a:rPr lang="en-US" altLang="ko-KR" sz="105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031-219-3640</a:t>
            </a:r>
          </a:p>
          <a:p>
            <a:r>
              <a:rPr lang="ko-KR" altLang="en-US" sz="1050" dirty="0">
                <a:ln w="19050">
                  <a:noFill/>
                </a:ln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사업자등록번호</a:t>
            </a:r>
            <a:r>
              <a:rPr lang="en-US" altLang="ko-KR" sz="1050" dirty="0">
                <a:ln w="19050">
                  <a:noFill/>
                </a:ln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123-45-67890     </a:t>
            </a:r>
            <a:r>
              <a:rPr lang="en-US" altLang="ko-KR" sz="105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Copyright@ </a:t>
            </a:r>
            <a:r>
              <a:rPr lang="en-US" altLang="ko-KR" sz="1050" dirty="0" err="1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Dasan</a:t>
            </a:r>
            <a:r>
              <a:rPr lang="en-US" altLang="ko-KR" sz="105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Resorts. All Rights Reserved. </a:t>
            </a:r>
            <a:endParaRPr lang="ko-KR" altLang="en-US" sz="1050" dirty="0">
              <a:ln w="19050">
                <a:noFill/>
              </a:ln>
              <a:solidFill>
                <a:schemeClr val="bg1">
                  <a:lumMod val="8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TextBox 18">
            <a:hlinkClick r:id="rId9" action="ppaction://hlinksldjump"/>
          </p:cNvPr>
          <p:cNvSpPr txBox="1"/>
          <p:nvPr/>
        </p:nvSpPr>
        <p:spPr>
          <a:xfrm>
            <a:off x="114941" y="5945960"/>
            <a:ext cx="88944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n w="19050">
                  <a:noFill/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회사소개</a:t>
            </a:r>
          </a:p>
        </p:txBody>
      </p:sp>
      <p:sp>
        <p:nvSpPr>
          <p:cNvPr id="20" name="TextBox 19">
            <a:hlinkClick r:id="rId10" action="ppaction://hlinksldjump"/>
          </p:cNvPr>
          <p:cNvSpPr txBox="1"/>
          <p:nvPr/>
        </p:nvSpPr>
        <p:spPr>
          <a:xfrm>
            <a:off x="1046490" y="5957669"/>
            <a:ext cx="88944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n w="19050">
                  <a:noFill/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윤리경영</a:t>
            </a:r>
          </a:p>
        </p:txBody>
      </p:sp>
      <p:sp>
        <p:nvSpPr>
          <p:cNvPr id="27" name="TextBox 26">
            <a:hlinkClick r:id="rId11" action="ppaction://hlinksldjump"/>
          </p:cNvPr>
          <p:cNvSpPr txBox="1"/>
          <p:nvPr/>
        </p:nvSpPr>
        <p:spPr>
          <a:xfrm>
            <a:off x="1943966" y="5945960"/>
            <a:ext cx="133965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n w="19050">
                  <a:noFill/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개인정보처리방침</a:t>
            </a:r>
          </a:p>
        </p:txBody>
      </p:sp>
      <p:sp>
        <p:nvSpPr>
          <p:cNvPr id="28" name="TextBox 27">
            <a:hlinkClick r:id="rId12" action="ppaction://hlinksldjump"/>
          </p:cNvPr>
          <p:cNvSpPr txBox="1"/>
          <p:nvPr/>
        </p:nvSpPr>
        <p:spPr>
          <a:xfrm>
            <a:off x="3410958" y="5945960"/>
            <a:ext cx="133965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n w="19050">
                  <a:noFill/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이용약관</a:t>
            </a:r>
          </a:p>
        </p:txBody>
      </p:sp>
      <p:sp>
        <p:nvSpPr>
          <p:cNvPr id="29" name="TextBox 28">
            <a:hlinkClick r:id="rId13" action="ppaction://hlinksldjump"/>
          </p:cNvPr>
          <p:cNvSpPr txBox="1"/>
          <p:nvPr/>
        </p:nvSpPr>
        <p:spPr>
          <a:xfrm>
            <a:off x="4319463" y="5957669"/>
            <a:ext cx="265328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n w="19050">
                  <a:noFill/>
                </a:ln>
                <a:solidFill>
                  <a:schemeClr val="bg1"/>
                </a:solidFill>
                <a:latin typeface="맑은 고딕" panose="020B0503020000020004" pitchFamily="50" charset="-127"/>
              </a:rPr>
              <a:t>영상정보처리기기 운영</a:t>
            </a:r>
            <a:r>
              <a:rPr lang="en-US" altLang="ko-KR" sz="1100" dirty="0">
                <a:ln w="19050">
                  <a:noFill/>
                </a:ln>
                <a:solidFill>
                  <a:schemeClr val="bg1"/>
                </a:solidFill>
                <a:latin typeface="맑은 고딕" panose="020B0503020000020004" pitchFamily="50" charset="-127"/>
              </a:rPr>
              <a:t>·</a:t>
            </a:r>
            <a:r>
              <a:rPr lang="ko-KR" altLang="en-US" sz="1100" dirty="0">
                <a:ln w="19050">
                  <a:noFill/>
                </a:ln>
                <a:solidFill>
                  <a:schemeClr val="bg1"/>
                </a:solidFill>
                <a:latin typeface="맑은 고딕" panose="020B0503020000020004" pitchFamily="50" charset="-127"/>
              </a:rPr>
              <a:t>관리 방침</a:t>
            </a:r>
          </a:p>
        </p:txBody>
      </p:sp>
    </p:spTree>
    <p:extLst>
      <p:ext uri="{BB962C8B-B14F-4D97-AF65-F5344CB8AC3E}">
        <p14:creationId xmlns:p14="http://schemas.microsoft.com/office/powerpoint/2010/main" val="1289699771"/>
      </p:ext>
    </p:extLst>
  </p:cSld>
  <p:clrMapOvr>
    <a:masterClrMapping/>
  </p:clrMapOvr>
  <p:transition spd="slow">
    <p:push dir="u"/>
  </p:transition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hlinkClick r:id="rId2" action="ppaction://hlinksldjump"/>
            <a:extLst>
              <a:ext uri="{FF2B5EF4-FFF2-40B4-BE49-F238E27FC236}">
                <a16:creationId xmlns:a16="http://schemas.microsoft.com/office/drawing/2014/main" id="{5B91270C-A6C4-4B12-990A-8E450FC54BC3}"/>
              </a:ext>
            </a:extLst>
          </p:cNvPr>
          <p:cNvSpPr txBox="1"/>
          <p:nvPr/>
        </p:nvSpPr>
        <p:spPr>
          <a:xfrm>
            <a:off x="10176901" y="505675"/>
            <a:ext cx="15975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고객센터</a:t>
            </a:r>
          </a:p>
        </p:txBody>
      </p:sp>
      <p:sp>
        <p:nvSpPr>
          <p:cNvPr id="5" name="TextBox 4">
            <a:hlinkClick r:id="rId3" action="ppaction://hlinksldjump"/>
          </p:cNvPr>
          <p:cNvSpPr txBox="1"/>
          <p:nvPr/>
        </p:nvSpPr>
        <p:spPr>
          <a:xfrm>
            <a:off x="290061" y="448886"/>
            <a:ext cx="26021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n w="19050">
                  <a:noFill/>
                </a:ln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DASAN RESORT</a:t>
            </a:r>
            <a:endParaRPr lang="ko-KR" altLang="en-US" sz="2400" b="1" dirty="0">
              <a:ln w="19050">
                <a:noFill/>
              </a:ln>
              <a:solidFill>
                <a:schemeClr val="tx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hlinkClick r:id="rId2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3331026" y="518610"/>
            <a:ext cx="16625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통합예약</a:t>
            </a:r>
          </a:p>
        </p:txBody>
      </p:sp>
      <p:sp>
        <p:nvSpPr>
          <p:cNvPr id="7" name="TextBox 6">
            <a:hlinkClick r:id="rId2" action="ppaction://hlinksldjump"/>
            <a:extLst>
              <a:ext uri="{FF2B5EF4-FFF2-40B4-BE49-F238E27FC236}">
                <a16:creationId xmlns:a16="http://schemas.microsoft.com/office/drawing/2014/main" id="{7998F973-8D88-4A40-85FA-9758A265D305}"/>
              </a:ext>
            </a:extLst>
          </p:cNvPr>
          <p:cNvSpPr txBox="1"/>
          <p:nvPr/>
        </p:nvSpPr>
        <p:spPr>
          <a:xfrm>
            <a:off x="5487087" y="518610"/>
            <a:ext cx="21283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리조트 안내</a:t>
            </a:r>
          </a:p>
        </p:txBody>
      </p:sp>
      <p:sp>
        <p:nvSpPr>
          <p:cNvPr id="8" name="TextBox 7">
            <a:hlinkClick r:id="rId2" action="ppaction://hlinksldjump"/>
            <a:extLst>
              <a:ext uri="{FF2B5EF4-FFF2-40B4-BE49-F238E27FC236}">
                <a16:creationId xmlns:a16="http://schemas.microsoft.com/office/drawing/2014/main" id="{7998F973-8D88-4A40-85FA-9758A265D305}"/>
              </a:ext>
            </a:extLst>
          </p:cNvPr>
          <p:cNvSpPr txBox="1"/>
          <p:nvPr/>
        </p:nvSpPr>
        <p:spPr>
          <a:xfrm>
            <a:off x="7763273" y="510075"/>
            <a:ext cx="21283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리조트 소식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290061" y="1046133"/>
            <a:ext cx="11722536" cy="0"/>
          </a:xfrm>
          <a:prstGeom prst="line">
            <a:avLst/>
          </a:prstGeom>
          <a:ln w="1905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387268" y="1293375"/>
            <a:ext cx="35715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고객의 소리</a:t>
            </a: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1316796"/>
              </p:ext>
            </p:extLst>
          </p:nvPr>
        </p:nvGraphicFramePr>
        <p:xfrm>
          <a:off x="470025" y="2031262"/>
          <a:ext cx="11250644" cy="13540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4411">
                  <a:extLst>
                    <a:ext uri="{9D8B030D-6E8A-4147-A177-3AD203B41FA5}">
                      <a16:colId xmlns:a16="http://schemas.microsoft.com/office/drawing/2014/main" val="3211350692"/>
                    </a:ext>
                  </a:extLst>
                </a:gridCol>
                <a:gridCol w="3155994">
                  <a:extLst>
                    <a:ext uri="{9D8B030D-6E8A-4147-A177-3AD203B41FA5}">
                      <a16:colId xmlns:a16="http://schemas.microsoft.com/office/drawing/2014/main" val="1844451896"/>
                    </a:ext>
                  </a:extLst>
                </a:gridCol>
                <a:gridCol w="2249724">
                  <a:extLst>
                    <a:ext uri="{9D8B030D-6E8A-4147-A177-3AD203B41FA5}">
                      <a16:colId xmlns:a16="http://schemas.microsoft.com/office/drawing/2014/main" val="955617445"/>
                    </a:ext>
                  </a:extLst>
                </a:gridCol>
                <a:gridCol w="3590515">
                  <a:extLst>
                    <a:ext uri="{9D8B030D-6E8A-4147-A177-3AD203B41FA5}">
                      <a16:colId xmlns:a16="http://schemas.microsoft.com/office/drawing/2014/main" val="576170058"/>
                    </a:ext>
                  </a:extLst>
                </a:gridCol>
              </a:tblGrid>
              <a:tr h="696149">
                <a:tc>
                  <a:txBody>
                    <a:bodyPr/>
                    <a:lstStyle/>
                    <a:p>
                      <a:pPr algn="ctr"/>
                      <a:r>
                        <a:rPr lang="ko-KR" altLang="en-US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주제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유형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177755"/>
                  </a:ext>
                </a:extLst>
              </a:tr>
              <a:tr h="657913"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이름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휴대전화 번호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41012"/>
                  </a:ext>
                </a:extLst>
              </a:tr>
            </a:tbl>
          </a:graphicData>
        </a:graphic>
      </p:graphicFrame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687060"/>
              </p:ext>
            </p:extLst>
          </p:nvPr>
        </p:nvGraphicFramePr>
        <p:xfrm>
          <a:off x="475342" y="3357630"/>
          <a:ext cx="11250644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4411">
                  <a:extLst>
                    <a:ext uri="{9D8B030D-6E8A-4147-A177-3AD203B41FA5}">
                      <a16:colId xmlns:a16="http://schemas.microsoft.com/office/drawing/2014/main" val="3300842224"/>
                    </a:ext>
                  </a:extLst>
                </a:gridCol>
                <a:gridCol w="8996233">
                  <a:extLst>
                    <a:ext uri="{9D8B030D-6E8A-4147-A177-3AD203B41FA5}">
                      <a16:colId xmlns:a16="http://schemas.microsoft.com/office/drawing/2014/main" val="2824383634"/>
                    </a:ext>
                  </a:extLst>
                </a:gridCol>
              </a:tblGrid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ko-KR" altLang="en-US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제목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3493724"/>
                  </a:ext>
                </a:extLst>
              </a:tr>
            </a:tbl>
          </a:graphicData>
        </a:graphic>
      </p:graphicFrame>
      <p:graphicFrame>
        <p:nvGraphicFramePr>
          <p:cNvPr id="51" name="표 5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6049570"/>
              </p:ext>
            </p:extLst>
          </p:nvPr>
        </p:nvGraphicFramePr>
        <p:xfrm>
          <a:off x="470025" y="4807223"/>
          <a:ext cx="11250644" cy="173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4411">
                  <a:extLst>
                    <a:ext uri="{9D8B030D-6E8A-4147-A177-3AD203B41FA5}">
                      <a16:colId xmlns:a16="http://schemas.microsoft.com/office/drawing/2014/main" val="3300842224"/>
                    </a:ext>
                  </a:extLst>
                </a:gridCol>
                <a:gridCol w="8996233">
                  <a:extLst>
                    <a:ext uri="{9D8B030D-6E8A-4147-A177-3AD203B41FA5}">
                      <a16:colId xmlns:a16="http://schemas.microsoft.com/office/drawing/2014/main" val="2824383634"/>
                    </a:ext>
                  </a:extLst>
                </a:gridCol>
              </a:tblGrid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ko-KR" altLang="en-US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내용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3493724"/>
                  </a:ext>
                </a:extLst>
              </a:tr>
            </a:tbl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422D8167-07B9-4AFA-ABA6-E959D6AB9CB2}"/>
              </a:ext>
            </a:extLst>
          </p:cNvPr>
          <p:cNvSpPr/>
          <p:nvPr/>
        </p:nvSpPr>
        <p:spPr>
          <a:xfrm>
            <a:off x="2908172" y="2830181"/>
            <a:ext cx="2771737" cy="42616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22D8167-07B9-4AFA-ABA6-E959D6AB9CB2}"/>
              </a:ext>
            </a:extLst>
          </p:cNvPr>
          <p:cNvSpPr/>
          <p:nvPr/>
        </p:nvSpPr>
        <p:spPr>
          <a:xfrm>
            <a:off x="2908172" y="3654139"/>
            <a:ext cx="8652457" cy="83201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22D8167-07B9-4AFA-ABA6-E959D6AB9CB2}"/>
              </a:ext>
            </a:extLst>
          </p:cNvPr>
          <p:cNvSpPr/>
          <p:nvPr/>
        </p:nvSpPr>
        <p:spPr>
          <a:xfrm>
            <a:off x="2908171" y="2160023"/>
            <a:ext cx="2771737" cy="42616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22D8167-07B9-4AFA-ABA6-E959D6AB9CB2}"/>
              </a:ext>
            </a:extLst>
          </p:cNvPr>
          <p:cNvSpPr/>
          <p:nvPr/>
        </p:nvSpPr>
        <p:spPr>
          <a:xfrm>
            <a:off x="8203942" y="2174329"/>
            <a:ext cx="3356687" cy="42616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22D8167-07B9-4AFA-ABA6-E959D6AB9CB2}"/>
              </a:ext>
            </a:extLst>
          </p:cNvPr>
          <p:cNvSpPr/>
          <p:nvPr/>
        </p:nvSpPr>
        <p:spPr>
          <a:xfrm>
            <a:off x="8203942" y="2830181"/>
            <a:ext cx="3356687" cy="42616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22D8167-07B9-4AFA-ABA6-E959D6AB9CB2}"/>
              </a:ext>
            </a:extLst>
          </p:cNvPr>
          <p:cNvSpPr/>
          <p:nvPr/>
        </p:nvSpPr>
        <p:spPr>
          <a:xfrm>
            <a:off x="2908172" y="4978064"/>
            <a:ext cx="8652457" cy="142273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2930644" y="2218962"/>
            <a:ext cx="22030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</a:rPr>
              <a:t>주제를 입력하세요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</a:rPr>
              <a:t>.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258699" y="2227087"/>
            <a:ext cx="22030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</a:rPr>
              <a:t>유형을 입력하세요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</a:rPr>
              <a:t>.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258699" y="2873984"/>
            <a:ext cx="41259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</a:rPr>
              <a:t>‘-’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</a:rPr>
              <a:t>을 포함하여 입력하세요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</a:rPr>
              <a:t>.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070735" y="3900870"/>
            <a:ext cx="41259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</a:rPr>
              <a:t>제목을 입력하세요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</a:rPr>
              <a:t>.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070735" y="5067401"/>
            <a:ext cx="41259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>
                <a:solidFill>
                  <a:schemeClr val="bg1">
                    <a:lumMod val="50000"/>
                  </a:schemeClr>
                </a:solidFill>
              </a:rPr>
              <a:t>내용을 입력하세요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</a:rPr>
              <a:t>.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1882565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7852722"/>
              </p:ext>
            </p:extLst>
          </p:nvPr>
        </p:nvGraphicFramePr>
        <p:xfrm>
          <a:off x="475342" y="184125"/>
          <a:ext cx="11250644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4411">
                  <a:extLst>
                    <a:ext uri="{9D8B030D-6E8A-4147-A177-3AD203B41FA5}">
                      <a16:colId xmlns:a16="http://schemas.microsoft.com/office/drawing/2014/main" val="3300842224"/>
                    </a:ext>
                  </a:extLst>
                </a:gridCol>
                <a:gridCol w="8996233">
                  <a:extLst>
                    <a:ext uri="{9D8B030D-6E8A-4147-A177-3AD203B41FA5}">
                      <a16:colId xmlns:a16="http://schemas.microsoft.com/office/drawing/2014/main" val="2824383634"/>
                    </a:ext>
                  </a:extLst>
                </a:gridCol>
              </a:tblGrid>
              <a:tr h="797510">
                <a:tc>
                  <a:txBody>
                    <a:bodyPr/>
                    <a:lstStyle/>
                    <a:p>
                      <a:pPr algn="ctr"/>
                      <a:r>
                        <a:rPr lang="ko-KR" altLang="en-US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이메일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3493724"/>
                  </a:ext>
                </a:extLst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1166155"/>
              </p:ext>
            </p:extLst>
          </p:nvPr>
        </p:nvGraphicFramePr>
        <p:xfrm>
          <a:off x="475342" y="1098531"/>
          <a:ext cx="11250644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4411">
                  <a:extLst>
                    <a:ext uri="{9D8B030D-6E8A-4147-A177-3AD203B41FA5}">
                      <a16:colId xmlns:a16="http://schemas.microsoft.com/office/drawing/2014/main" val="3300842224"/>
                    </a:ext>
                  </a:extLst>
                </a:gridCol>
                <a:gridCol w="8996233">
                  <a:extLst>
                    <a:ext uri="{9D8B030D-6E8A-4147-A177-3AD203B41FA5}">
                      <a16:colId xmlns:a16="http://schemas.microsoft.com/office/drawing/2014/main" val="2824383634"/>
                    </a:ext>
                  </a:extLst>
                </a:gridCol>
              </a:tblGrid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ko-KR" altLang="en-US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파일첨부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3493724"/>
                  </a:ext>
                </a:extLst>
              </a:tr>
            </a:tbl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422D8167-07B9-4AFA-ABA6-E959D6AB9CB2}"/>
              </a:ext>
            </a:extLst>
          </p:cNvPr>
          <p:cNvSpPr/>
          <p:nvPr/>
        </p:nvSpPr>
        <p:spPr>
          <a:xfrm>
            <a:off x="2947360" y="366806"/>
            <a:ext cx="4093519" cy="54089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22D8167-07B9-4AFA-ABA6-E959D6AB9CB2}"/>
              </a:ext>
            </a:extLst>
          </p:cNvPr>
          <p:cNvSpPr/>
          <p:nvPr/>
        </p:nvSpPr>
        <p:spPr>
          <a:xfrm>
            <a:off x="2947362" y="1281206"/>
            <a:ext cx="6903372" cy="6912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22D8167-07B9-4AFA-ABA6-E959D6AB9CB2}"/>
              </a:ext>
            </a:extLst>
          </p:cNvPr>
          <p:cNvSpPr/>
          <p:nvPr/>
        </p:nvSpPr>
        <p:spPr>
          <a:xfrm>
            <a:off x="7506299" y="366806"/>
            <a:ext cx="4093519" cy="54089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7116834" y="453196"/>
            <a:ext cx="313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>
                    <a:lumMod val="75000"/>
                    <a:lumOff val="25000"/>
                  </a:schemeClr>
                </a:solidFill>
              </a:rPr>
              <a:t>@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직사각형 8">
            <a:hlinkClick r:id="rId2" action="ppaction://hlinksldjump"/>
            <a:extLst>
              <a:ext uri="{FF2B5EF4-FFF2-40B4-BE49-F238E27FC236}">
                <a16:creationId xmlns:a16="http://schemas.microsoft.com/office/drawing/2014/main" id="{65248695-FAC5-4130-85AD-3DCA64CAFBB3}"/>
              </a:ext>
            </a:extLst>
          </p:cNvPr>
          <p:cNvSpPr/>
          <p:nvPr/>
        </p:nvSpPr>
        <p:spPr>
          <a:xfrm>
            <a:off x="9976902" y="1272457"/>
            <a:ext cx="1622916" cy="70003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첨부하기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944095" y="2061434"/>
            <a:ext cx="8972496" cy="500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050" dirty="0">
                <a:solidFill>
                  <a:srgbClr val="66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* </a:t>
            </a:r>
            <a:r>
              <a:rPr lang="ko-KR" altLang="en-US" sz="1050" dirty="0">
                <a:solidFill>
                  <a:srgbClr val="66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파일 확장자가 </a:t>
            </a:r>
            <a:r>
              <a:rPr lang="en-US" altLang="ko-KR" sz="1050" dirty="0">
                <a:solidFill>
                  <a:srgbClr val="66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jpg, </a:t>
            </a:r>
            <a:r>
              <a:rPr lang="en-US" altLang="ko-KR" sz="1050" dirty="0" err="1">
                <a:solidFill>
                  <a:srgbClr val="66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png</a:t>
            </a:r>
            <a:r>
              <a:rPr lang="en-US" altLang="ko-KR" sz="1050" dirty="0">
                <a:solidFill>
                  <a:srgbClr val="66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gif, pdf</a:t>
            </a:r>
            <a:r>
              <a:rPr lang="ko-KR" altLang="en-US" sz="1050" dirty="0">
                <a:solidFill>
                  <a:srgbClr val="66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 파일로 항목별 </a:t>
            </a:r>
            <a:r>
              <a:rPr lang="en-US" altLang="ko-KR" sz="1050" dirty="0">
                <a:solidFill>
                  <a:srgbClr val="66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050" dirty="0">
                <a:solidFill>
                  <a:srgbClr val="66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개만 첨부 가능합니다</a:t>
            </a:r>
            <a:r>
              <a:rPr lang="en-US" altLang="ko-KR" sz="1050" dirty="0">
                <a:solidFill>
                  <a:srgbClr val="66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050" dirty="0">
                <a:solidFill>
                  <a:srgbClr val="66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파일 업로드 시 용량은 </a:t>
            </a:r>
            <a:r>
              <a:rPr lang="en-US" altLang="ko-KR" sz="1050" dirty="0">
                <a:solidFill>
                  <a:srgbClr val="66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5MB</a:t>
            </a:r>
            <a:r>
              <a:rPr lang="ko-KR" altLang="en-US" sz="1050" dirty="0">
                <a:solidFill>
                  <a:srgbClr val="66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넘을 수 없습니다</a:t>
            </a:r>
            <a:r>
              <a:rPr lang="en-US" altLang="ko-KR" sz="1050" dirty="0">
                <a:solidFill>
                  <a:srgbClr val="66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r>
              <a:rPr lang="en-US" altLang="ko-KR" sz="1600" dirty="0">
                <a:solidFill>
                  <a:schemeClr val="accent4"/>
                </a:solidFill>
              </a:rPr>
              <a:t> </a:t>
            </a:r>
            <a:endParaRPr lang="ko-KR" altLang="en-US" sz="1600" dirty="0">
              <a:solidFill>
                <a:schemeClr val="accent4"/>
              </a:solidFill>
            </a:endParaRPr>
          </a:p>
        </p:txBody>
      </p:sp>
      <p:sp>
        <p:nvSpPr>
          <p:cNvPr id="11" name="직사각형 10">
            <a:hlinkClick r:id="rId3" action="ppaction://hlinksldjump"/>
            <a:extLst>
              <a:ext uri="{FF2B5EF4-FFF2-40B4-BE49-F238E27FC236}">
                <a16:creationId xmlns:a16="http://schemas.microsoft.com/office/drawing/2014/main" id="{91449E50-6A84-4AB9-947C-488847375666}"/>
              </a:ext>
            </a:extLst>
          </p:cNvPr>
          <p:cNvSpPr/>
          <p:nvPr/>
        </p:nvSpPr>
        <p:spPr>
          <a:xfrm>
            <a:off x="3639588" y="3146000"/>
            <a:ext cx="5127034" cy="88075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/>
              <a:t>등록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475342" y="2844117"/>
            <a:ext cx="260964" cy="25654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736306" y="2807446"/>
            <a:ext cx="18000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050" dirty="0">
                <a:solidFill>
                  <a:srgbClr val="666666"/>
                </a:solidFill>
                <a:latin typeface="Noto Sans KR"/>
              </a:rPr>
              <a:t> (</a:t>
            </a:r>
            <a:r>
              <a:rPr lang="ko-KR" altLang="en-US" sz="1050" dirty="0">
                <a:solidFill>
                  <a:srgbClr val="666666"/>
                </a:solidFill>
                <a:latin typeface="Noto Sans KR"/>
              </a:rPr>
              <a:t>필수</a:t>
            </a:r>
            <a:r>
              <a:rPr lang="en-US" altLang="ko-KR" sz="1050" dirty="0">
                <a:solidFill>
                  <a:srgbClr val="666666"/>
                </a:solidFill>
                <a:latin typeface="Noto Sans KR"/>
              </a:rPr>
              <a:t>) </a:t>
            </a:r>
            <a:r>
              <a:rPr lang="ko-KR" altLang="en-US" sz="1050" dirty="0">
                <a:solidFill>
                  <a:srgbClr val="666666"/>
                </a:solidFill>
                <a:latin typeface="Noto Sans KR"/>
              </a:rPr>
              <a:t>개인정보 수집 동의</a:t>
            </a:r>
            <a:r>
              <a:rPr lang="en-US" altLang="ko-KR" sz="1600" dirty="0">
                <a:solidFill>
                  <a:schemeClr val="accent4"/>
                </a:solidFill>
              </a:rPr>
              <a:t> </a:t>
            </a:r>
            <a:endParaRPr lang="ko-KR" altLang="en-US" sz="1600" dirty="0">
              <a:solidFill>
                <a:schemeClr val="accent4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87422" y="4754881"/>
            <a:ext cx="11538564" cy="185492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187422" y="4149523"/>
            <a:ext cx="35715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유의사항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05824" y="4993676"/>
            <a:ext cx="1074608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접수된 내용은 담당자가 확인 후 고객님께서 가입하신 메일 주소로 </a:t>
            </a:r>
            <a:r>
              <a:rPr lang="ko-KR" altLang="en-US" sz="1400" dirty="0" err="1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답변드립니다</a:t>
            </a:r>
            <a:r>
              <a:rPr lang="en-US" altLang="ko-KR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보내주신 문의 내용의 중요도에 따라 별도 유선 답변을 드릴 수 있습니다</a:t>
            </a:r>
            <a:r>
              <a:rPr lang="en-US" altLang="ko-KR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err="1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답당자의</a:t>
            </a:r>
            <a:r>
              <a:rPr lang="ko-KR" altLang="en-US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답변 작성에 시간이 </a:t>
            </a:r>
            <a:r>
              <a:rPr lang="ko-KR" altLang="en-US" sz="1400" dirty="0" err="1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소요되오니</a:t>
            </a:r>
            <a:r>
              <a:rPr lang="en-US" altLang="ko-KR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이용에 참고하여 주시기 바랍니다</a:t>
            </a:r>
            <a:r>
              <a:rPr lang="en-US" altLang="ko-KR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일요일</a:t>
            </a:r>
            <a:r>
              <a:rPr lang="en-US" altLang="ko-KR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공휴일 접수 문의에 대한 다음 날 답변드릴 수 있습니다</a:t>
            </a:r>
            <a:r>
              <a:rPr lang="en-US" altLang="ko-KR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979502698"/>
      </p:ext>
    </p:extLst>
  </p:cSld>
  <p:clrMapOvr>
    <a:masterClrMapping/>
  </p:clrMapOvr>
  <p:transition spd="slow">
    <p:push dir="u"/>
  </p:transition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hlinkClick r:id="rId2" action="ppaction://hlinksldjump"/>
            <a:extLst>
              <a:ext uri="{FF2B5EF4-FFF2-40B4-BE49-F238E27FC236}">
                <a16:creationId xmlns:a16="http://schemas.microsoft.com/office/drawing/2014/main" id="{5B91270C-A6C4-4B12-990A-8E450FC54BC3}"/>
              </a:ext>
            </a:extLst>
          </p:cNvPr>
          <p:cNvSpPr txBox="1"/>
          <p:nvPr/>
        </p:nvSpPr>
        <p:spPr>
          <a:xfrm>
            <a:off x="10176901" y="505675"/>
            <a:ext cx="15975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고객센터</a:t>
            </a:r>
          </a:p>
        </p:txBody>
      </p:sp>
      <p:sp>
        <p:nvSpPr>
          <p:cNvPr id="5" name="TextBox 4">
            <a:hlinkClick r:id="rId3" action="ppaction://hlinksldjump"/>
          </p:cNvPr>
          <p:cNvSpPr txBox="1"/>
          <p:nvPr/>
        </p:nvSpPr>
        <p:spPr>
          <a:xfrm>
            <a:off x="290061" y="448886"/>
            <a:ext cx="26021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n w="19050">
                  <a:noFill/>
                </a:ln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DASAN RESORT</a:t>
            </a:r>
            <a:endParaRPr lang="ko-KR" altLang="en-US" sz="2400" b="1" dirty="0">
              <a:ln w="19050">
                <a:noFill/>
              </a:ln>
              <a:solidFill>
                <a:schemeClr val="tx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hlinkClick r:id="rId2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3331026" y="518610"/>
            <a:ext cx="16625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통합예약</a:t>
            </a:r>
          </a:p>
        </p:txBody>
      </p:sp>
      <p:sp>
        <p:nvSpPr>
          <p:cNvPr id="7" name="TextBox 6">
            <a:hlinkClick r:id="rId2" action="ppaction://hlinksldjump"/>
            <a:extLst>
              <a:ext uri="{FF2B5EF4-FFF2-40B4-BE49-F238E27FC236}">
                <a16:creationId xmlns:a16="http://schemas.microsoft.com/office/drawing/2014/main" id="{7998F973-8D88-4A40-85FA-9758A265D305}"/>
              </a:ext>
            </a:extLst>
          </p:cNvPr>
          <p:cNvSpPr txBox="1"/>
          <p:nvPr/>
        </p:nvSpPr>
        <p:spPr>
          <a:xfrm>
            <a:off x="5487087" y="518610"/>
            <a:ext cx="21283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리조트 안내</a:t>
            </a:r>
          </a:p>
        </p:txBody>
      </p:sp>
      <p:sp>
        <p:nvSpPr>
          <p:cNvPr id="8" name="TextBox 7">
            <a:hlinkClick r:id="rId2" action="ppaction://hlinksldjump"/>
            <a:extLst>
              <a:ext uri="{FF2B5EF4-FFF2-40B4-BE49-F238E27FC236}">
                <a16:creationId xmlns:a16="http://schemas.microsoft.com/office/drawing/2014/main" id="{7998F973-8D88-4A40-85FA-9758A265D305}"/>
              </a:ext>
            </a:extLst>
          </p:cNvPr>
          <p:cNvSpPr txBox="1"/>
          <p:nvPr/>
        </p:nvSpPr>
        <p:spPr>
          <a:xfrm>
            <a:off x="7763273" y="510075"/>
            <a:ext cx="21283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리조트 소식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290061" y="1046133"/>
            <a:ext cx="11722536" cy="0"/>
          </a:xfrm>
          <a:prstGeom prst="line">
            <a:avLst/>
          </a:prstGeom>
          <a:ln w="1905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387268" y="1293375"/>
            <a:ext cx="35715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분실물센터</a:t>
            </a:r>
            <a:endParaRPr lang="ko-KR" altLang="en-US" sz="3200" b="1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644" y="1878150"/>
            <a:ext cx="11719953" cy="1459731"/>
          </a:xfrm>
          <a:prstGeom prst="rect">
            <a:avLst/>
          </a:prstGeom>
        </p:spPr>
      </p:pic>
      <p:sp>
        <p:nvSpPr>
          <p:cNvPr id="22" name="직사각형 21">
            <a:hlinkClick r:id="rId5" action="ppaction://hlinksldjump"/>
            <a:extLst>
              <a:ext uri="{FF2B5EF4-FFF2-40B4-BE49-F238E27FC236}">
                <a16:creationId xmlns:a16="http://schemas.microsoft.com/office/drawing/2014/main" id="{91449E50-6A84-4AB9-947C-488847375666}"/>
              </a:ext>
            </a:extLst>
          </p:cNvPr>
          <p:cNvSpPr/>
          <p:nvPr/>
        </p:nvSpPr>
        <p:spPr>
          <a:xfrm>
            <a:off x="3587812" y="3729517"/>
            <a:ext cx="5127034" cy="88075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/>
              <a:t>고객의 소리 </a:t>
            </a:r>
            <a:r>
              <a:rPr lang="ko-KR" altLang="en-US" sz="2000" dirty="0" err="1"/>
              <a:t>바로가기</a:t>
            </a:r>
            <a:endParaRPr lang="ko-KR" altLang="en-US" sz="2000" dirty="0"/>
          </a:p>
        </p:txBody>
      </p:sp>
      <p:sp>
        <p:nvSpPr>
          <p:cNvPr id="23" name="직사각형 22"/>
          <p:cNvSpPr/>
          <p:nvPr/>
        </p:nvSpPr>
        <p:spPr>
          <a:xfrm>
            <a:off x="187422" y="5422829"/>
            <a:ext cx="11538564" cy="11869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87422" y="4822651"/>
            <a:ext cx="35715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유의사항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83662" y="5497273"/>
            <a:ext cx="10746084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분실물 품목 중 </a:t>
            </a:r>
            <a:r>
              <a:rPr lang="ko-KR" altLang="en-US" sz="1400" dirty="0" err="1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귀금속류는</a:t>
            </a:r>
            <a:r>
              <a:rPr lang="ko-KR" altLang="en-US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dirty="0" err="1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유실물법</a:t>
            </a:r>
            <a:r>
              <a:rPr lang="ko-KR" altLang="en-US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조 </a:t>
            </a:r>
            <a:r>
              <a:rPr lang="en-US" altLang="ko-KR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항에 의거하여 경찰서에 이관합니다</a:t>
            </a:r>
            <a:r>
              <a:rPr lang="en-US" altLang="ko-KR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err="1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귀금속류를</a:t>
            </a:r>
            <a:r>
              <a:rPr lang="ko-KR" altLang="en-US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제외한 </a:t>
            </a:r>
            <a:r>
              <a:rPr lang="ko-KR" altLang="en-US" sz="1400" dirty="0" err="1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기타물품은</a:t>
            </a:r>
            <a:r>
              <a:rPr lang="ko-KR" altLang="en-US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리조트에서 최대 </a:t>
            </a:r>
            <a:r>
              <a:rPr lang="en-US" altLang="ko-KR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r>
            <a:r>
              <a:rPr lang="ko-KR" altLang="en-US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개월까지 보관합니다</a:t>
            </a:r>
            <a:r>
              <a:rPr lang="en-US" altLang="ko-KR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음식물의 경우 당일 폐기이므로 당일 이후에는 보관하지 않는 점 양해바랍니다</a:t>
            </a:r>
            <a:r>
              <a:rPr lang="en-US" altLang="ko-KR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267402776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96993" y="301970"/>
            <a:ext cx="5181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b="1" dirty="0">
                <a:solidFill>
                  <a:schemeClr val="tx2"/>
                </a:solidFill>
              </a:rPr>
              <a:t>페이지 아래 부분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12258" y="3045118"/>
            <a:ext cx="10918747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P. 114~116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회사소개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CEO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인사말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P. 117~118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윤리경영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P. 119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개인정보처리방침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P. 120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이용약관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P. 121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영상정보처리기기 운영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·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관리 방침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altLang="ko-KR" sz="1600" dirty="0">
                <a:solidFill>
                  <a:schemeClr val="accent2"/>
                </a:solidFill>
              </a:rPr>
              <a:t>* ‘~`</a:t>
            </a:r>
            <a:r>
              <a:rPr lang="ko-KR" altLang="en-US" sz="1600" dirty="0">
                <a:solidFill>
                  <a:schemeClr val="accent2"/>
                </a:solidFill>
              </a:rPr>
              <a:t>로 연결되어 있는 것은 한 페이지라고 생각하시면 됩니다</a:t>
            </a:r>
            <a:r>
              <a:rPr lang="en-US" altLang="ko-KR" dirty="0">
                <a:solidFill>
                  <a:schemeClr val="accent2"/>
                </a:solidFill>
              </a:rPr>
              <a:t>. 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312258" y="1334316"/>
            <a:ext cx="8534400" cy="1440000"/>
            <a:chOff x="0" y="5418000"/>
            <a:chExt cx="8534400" cy="1440000"/>
          </a:xfrm>
        </p:grpSpPr>
        <p:sp>
          <p:nvSpPr>
            <p:cNvPr id="15" name="TextBox 14"/>
            <p:cNvSpPr txBox="1"/>
            <p:nvPr/>
          </p:nvSpPr>
          <p:spPr>
            <a:xfrm>
              <a:off x="0" y="5418000"/>
              <a:ext cx="7210096" cy="1440000"/>
            </a:xfrm>
            <a:prstGeom prst="rect">
              <a:avLst/>
            </a:prstGeom>
            <a:solidFill>
              <a:schemeClr val="tx1">
                <a:lumMod val="75000"/>
                <a:lumOff val="25000"/>
                <a:alpha val="90000"/>
              </a:schemeClr>
            </a:solidFill>
          </p:spPr>
          <p:txBody>
            <a:bodyPr wrap="square" rtlCol="0">
              <a:spAutoFit/>
            </a:bodyPr>
            <a:lstStyle/>
            <a:p>
              <a:endParaRPr lang="ko-KR" alt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2249" y="5536521"/>
              <a:ext cx="26021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ln w="19050">
                    <a:noFill/>
                  </a:ln>
                  <a:solidFill>
                    <a:schemeClr val="bg2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DASAN RESORT</a:t>
              </a:r>
              <a:endParaRPr lang="ko-KR" altLang="en-US" b="1" dirty="0">
                <a:ln w="19050">
                  <a:noFill/>
                </a:ln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2249" y="6396512"/>
              <a:ext cx="846215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dirty="0">
                  <a:ln w="19050">
                    <a:noFill/>
                  </a:ln>
                  <a:solidFill>
                    <a:schemeClr val="bg1">
                      <a:lumMod val="8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(</a:t>
              </a:r>
              <a:r>
                <a:rPr lang="ko-KR" altLang="en-US" sz="1050" dirty="0">
                  <a:ln w="19050">
                    <a:noFill/>
                  </a:ln>
                  <a:solidFill>
                    <a:schemeClr val="bg1">
                      <a:lumMod val="8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주</a:t>
              </a:r>
              <a:r>
                <a:rPr lang="en-US" altLang="ko-KR" sz="1050" dirty="0">
                  <a:ln w="19050">
                    <a:noFill/>
                  </a:ln>
                  <a:solidFill>
                    <a:schemeClr val="bg1">
                      <a:lumMod val="8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  <a:r>
                <a:rPr lang="ko-KR" altLang="en-US" sz="1050" dirty="0">
                  <a:ln w="19050">
                    <a:noFill/>
                  </a:ln>
                  <a:solidFill>
                    <a:schemeClr val="bg1">
                      <a:lumMod val="8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다산리조트    주소</a:t>
              </a:r>
              <a:r>
                <a:rPr lang="en-US" altLang="ko-KR" sz="1050" dirty="0">
                  <a:ln w="19050">
                    <a:noFill/>
                  </a:ln>
                  <a:solidFill>
                    <a:schemeClr val="bg1">
                      <a:lumMod val="8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: </a:t>
              </a:r>
              <a:r>
                <a:rPr lang="ko-KR" altLang="en-US" sz="1050" dirty="0">
                  <a:solidFill>
                    <a:schemeClr val="bg1">
                      <a:lumMod val="8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경기도 수원시 </a:t>
              </a:r>
              <a:r>
                <a:rPr lang="ko-KR" altLang="en-US" sz="1050" dirty="0" err="1">
                  <a:solidFill>
                    <a:schemeClr val="bg1">
                      <a:lumMod val="8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영통구</a:t>
              </a:r>
              <a:r>
                <a:rPr lang="ko-KR" altLang="en-US" sz="1050" dirty="0">
                  <a:solidFill>
                    <a:schemeClr val="bg1">
                      <a:lumMod val="8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050" dirty="0" err="1">
                  <a:solidFill>
                    <a:schemeClr val="bg1">
                      <a:lumMod val="8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원천동</a:t>
              </a:r>
              <a:r>
                <a:rPr lang="ko-KR" altLang="en-US" sz="1050" dirty="0">
                  <a:solidFill>
                    <a:schemeClr val="bg1">
                      <a:lumMod val="8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050" dirty="0" err="1">
                  <a:solidFill>
                    <a:schemeClr val="bg1">
                      <a:lumMod val="8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월드컵로</a:t>
              </a:r>
              <a:r>
                <a:rPr lang="ko-KR" altLang="en-US" sz="1050" dirty="0">
                  <a:solidFill>
                    <a:schemeClr val="bg1">
                      <a:lumMod val="8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en-US" altLang="ko-KR" sz="1050" dirty="0">
                  <a:solidFill>
                    <a:schemeClr val="bg1">
                      <a:lumMod val="8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206    </a:t>
              </a:r>
              <a:r>
                <a:rPr lang="ko-KR" altLang="en-US" sz="1050" dirty="0">
                  <a:solidFill>
                    <a:schemeClr val="bg1">
                      <a:lumMod val="8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대표이사</a:t>
              </a:r>
              <a:r>
                <a:rPr lang="en-US" altLang="ko-KR" sz="1050" dirty="0">
                  <a:solidFill>
                    <a:schemeClr val="bg1">
                      <a:lumMod val="8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: </a:t>
              </a:r>
              <a:r>
                <a:rPr lang="ko-KR" altLang="en-US" sz="1050" dirty="0">
                  <a:solidFill>
                    <a:schemeClr val="bg1">
                      <a:lumMod val="8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이 철    대표번호</a:t>
              </a:r>
              <a:r>
                <a:rPr lang="en-US" altLang="ko-KR" sz="1050" dirty="0">
                  <a:solidFill>
                    <a:schemeClr val="bg1">
                      <a:lumMod val="8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: 031-219-3640</a:t>
              </a:r>
            </a:p>
            <a:p>
              <a:r>
                <a:rPr lang="ko-KR" altLang="en-US" sz="1050" dirty="0">
                  <a:ln w="19050">
                    <a:noFill/>
                  </a:ln>
                  <a:solidFill>
                    <a:schemeClr val="bg1">
                      <a:lumMod val="8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사업자등록번호</a:t>
              </a:r>
              <a:r>
                <a:rPr lang="en-US" altLang="ko-KR" sz="1050" dirty="0">
                  <a:ln w="19050">
                    <a:noFill/>
                  </a:ln>
                  <a:solidFill>
                    <a:schemeClr val="bg1">
                      <a:lumMod val="8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: 123-45-67890     </a:t>
              </a:r>
              <a:r>
                <a:rPr lang="en-US" altLang="ko-KR" sz="1050" dirty="0">
                  <a:solidFill>
                    <a:schemeClr val="bg1">
                      <a:lumMod val="8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Copyright@ </a:t>
              </a:r>
              <a:r>
                <a:rPr lang="en-US" altLang="ko-KR" sz="1050" dirty="0" err="1">
                  <a:solidFill>
                    <a:schemeClr val="bg1">
                      <a:lumMod val="8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Dasan</a:t>
              </a:r>
              <a:r>
                <a:rPr lang="en-US" altLang="ko-KR" sz="1050" dirty="0">
                  <a:solidFill>
                    <a:schemeClr val="bg1">
                      <a:lumMod val="8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Resorts. All Rights Reserved. </a:t>
              </a:r>
              <a:endParaRPr lang="ko-KR" altLang="en-US" sz="1050" dirty="0">
                <a:ln w="19050">
                  <a:noFill/>
                </a:ln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14941" y="5945960"/>
              <a:ext cx="88944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>
                  <a:ln w="19050">
                    <a:noFill/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회사소개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046490" y="5957669"/>
              <a:ext cx="88944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>
                  <a:ln w="19050">
                    <a:noFill/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윤리경영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943966" y="5945960"/>
              <a:ext cx="133965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>
                  <a:ln w="19050">
                    <a:noFill/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개인정보처리방침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410958" y="5945960"/>
              <a:ext cx="133965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>
                  <a:ln w="19050">
                    <a:noFill/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이용약관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319463" y="5957669"/>
              <a:ext cx="265328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>
                  <a:ln w="19050">
                    <a:noFill/>
                  </a:ln>
                  <a:solidFill>
                    <a:schemeClr val="bg1"/>
                  </a:solidFill>
                  <a:latin typeface="맑은 고딕" panose="020B0503020000020004" pitchFamily="50" charset="-127"/>
                </a:rPr>
                <a:t>영상정보처리기기 운영</a:t>
              </a:r>
              <a:r>
                <a:rPr lang="en-US" altLang="ko-KR" sz="1100" dirty="0">
                  <a:ln w="19050">
                    <a:noFill/>
                  </a:ln>
                  <a:solidFill>
                    <a:schemeClr val="bg1"/>
                  </a:solidFill>
                  <a:latin typeface="맑은 고딕" panose="020B0503020000020004" pitchFamily="50" charset="-127"/>
                </a:rPr>
                <a:t>·</a:t>
              </a:r>
              <a:r>
                <a:rPr lang="ko-KR" altLang="en-US" sz="1100" dirty="0">
                  <a:ln w="19050">
                    <a:noFill/>
                  </a:ln>
                  <a:solidFill>
                    <a:schemeClr val="bg1"/>
                  </a:solidFill>
                  <a:latin typeface="맑은 고딕" panose="020B0503020000020004" pitchFamily="50" charset="-127"/>
                </a:rPr>
                <a:t>관리 방침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35075705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18" t="9963" r="271" b="19268"/>
          <a:stretch/>
        </p:blipFill>
        <p:spPr>
          <a:xfrm>
            <a:off x="0" y="1059068"/>
            <a:ext cx="12192000" cy="4983091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643704" y="4920164"/>
            <a:ext cx="110152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ln w="19050">
                  <a:noFill/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다산리조트는 고객들에게 최상의 서비스를 제공하기 위해 끊임없이 소통하며</a:t>
            </a:r>
            <a:r>
              <a:rPr lang="en-US" altLang="ko-KR" sz="2000" b="1" dirty="0">
                <a:ln w="19050">
                  <a:noFill/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</a:p>
          <a:p>
            <a:pPr algn="ctr"/>
            <a:r>
              <a:rPr lang="ko-KR" altLang="en-US" sz="2000" b="1" dirty="0">
                <a:ln w="19050">
                  <a:noFill/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경기 지역 문화와 연계한 특별한 서비스를 제공하겠습니다</a:t>
            </a:r>
            <a:r>
              <a:rPr lang="en-US" altLang="ko-KR" sz="2000" b="1" dirty="0">
                <a:ln w="19050">
                  <a:noFill/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endParaRPr lang="ko-KR" altLang="en-US" sz="2000" b="1" dirty="0">
              <a:ln w="19050">
                <a:noFill/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00895" y="4006972"/>
            <a:ext cx="1101524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ln w="19050">
                  <a:noFill/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“Connecting minds, Connecting cultures”</a:t>
            </a:r>
            <a:endParaRPr lang="ko-KR" altLang="en-US" sz="4400" b="1" dirty="0">
              <a:ln w="19050">
                <a:noFill/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8" name="TextBox 37">
            <a:hlinkClick r:id="rId4" action="ppaction://hlinksldjump"/>
            <a:extLst>
              <a:ext uri="{FF2B5EF4-FFF2-40B4-BE49-F238E27FC236}">
                <a16:creationId xmlns:a16="http://schemas.microsoft.com/office/drawing/2014/main" id="{5B91270C-A6C4-4B12-990A-8E450FC54BC3}"/>
              </a:ext>
            </a:extLst>
          </p:cNvPr>
          <p:cNvSpPr txBox="1"/>
          <p:nvPr/>
        </p:nvSpPr>
        <p:spPr>
          <a:xfrm>
            <a:off x="10176901" y="505675"/>
            <a:ext cx="15975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고객센터</a:t>
            </a:r>
          </a:p>
        </p:txBody>
      </p:sp>
      <p:sp>
        <p:nvSpPr>
          <p:cNvPr id="40" name="TextBox 39">
            <a:hlinkClick r:id="rId5" action="ppaction://hlinksldjump"/>
          </p:cNvPr>
          <p:cNvSpPr txBox="1"/>
          <p:nvPr/>
        </p:nvSpPr>
        <p:spPr>
          <a:xfrm>
            <a:off x="290061" y="448886"/>
            <a:ext cx="26021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n w="19050">
                  <a:noFill/>
                </a:ln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DASAN RESORT</a:t>
            </a:r>
            <a:endParaRPr lang="ko-KR" altLang="en-US" sz="2400" b="1" dirty="0">
              <a:ln w="19050">
                <a:noFill/>
              </a:ln>
              <a:solidFill>
                <a:schemeClr val="tx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1" name="TextBox 40">
            <a:hlinkClick r:id="rId4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3331026" y="518610"/>
            <a:ext cx="16625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통합예약</a:t>
            </a:r>
          </a:p>
        </p:txBody>
      </p:sp>
      <p:sp>
        <p:nvSpPr>
          <p:cNvPr id="42" name="TextBox 41">
            <a:hlinkClick r:id="rId4" action="ppaction://hlinksldjump"/>
            <a:extLst>
              <a:ext uri="{FF2B5EF4-FFF2-40B4-BE49-F238E27FC236}">
                <a16:creationId xmlns:a16="http://schemas.microsoft.com/office/drawing/2014/main" id="{7998F973-8D88-4A40-85FA-9758A265D305}"/>
              </a:ext>
            </a:extLst>
          </p:cNvPr>
          <p:cNvSpPr txBox="1"/>
          <p:nvPr/>
        </p:nvSpPr>
        <p:spPr>
          <a:xfrm>
            <a:off x="5487087" y="518610"/>
            <a:ext cx="21283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리조트 안내</a:t>
            </a:r>
          </a:p>
        </p:txBody>
      </p:sp>
      <p:sp>
        <p:nvSpPr>
          <p:cNvPr id="43" name="TextBox 42">
            <a:hlinkClick r:id="rId4" action="ppaction://hlinksldjump"/>
            <a:extLst>
              <a:ext uri="{FF2B5EF4-FFF2-40B4-BE49-F238E27FC236}">
                <a16:creationId xmlns:a16="http://schemas.microsoft.com/office/drawing/2014/main" id="{7998F973-8D88-4A40-85FA-9758A265D305}"/>
              </a:ext>
            </a:extLst>
          </p:cNvPr>
          <p:cNvSpPr txBox="1"/>
          <p:nvPr/>
        </p:nvSpPr>
        <p:spPr>
          <a:xfrm>
            <a:off x="7763273" y="510075"/>
            <a:ext cx="21283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리조트 소식</a:t>
            </a:r>
          </a:p>
        </p:txBody>
      </p:sp>
      <p:cxnSp>
        <p:nvCxnSpPr>
          <p:cNvPr id="44" name="직선 연결선 43"/>
          <p:cNvCxnSpPr/>
          <p:nvPr/>
        </p:nvCxnSpPr>
        <p:spPr>
          <a:xfrm>
            <a:off x="290061" y="1046133"/>
            <a:ext cx="11722536" cy="0"/>
          </a:xfrm>
          <a:prstGeom prst="line">
            <a:avLst/>
          </a:prstGeom>
          <a:ln w="1905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0856041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13824" y="245116"/>
            <a:ext cx="58920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CEO </a:t>
            </a:r>
            <a:r>
              <a:rPr lang="ko-KR" altLang="en-US" sz="32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인사말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1898" y="829891"/>
            <a:ext cx="8702025" cy="2287382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207056" y="3402590"/>
            <a:ext cx="11797549" cy="33239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안녕하세요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다산리조트 홈페이지를 방문해주신 여러분 반갑습니다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저희 리조트는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2021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06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일 첫 발을 떼어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규모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서비스 모든 것을 볼 때 대한민국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30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위권 안에 들 것을 확신합니다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객실의 침대를 </a:t>
            </a:r>
            <a:r>
              <a:rPr lang="ko-KR" altLang="en-US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커스터마이즈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할 수 있는 시스템을 최초로 도입하였습니다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  <a:p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다른 </a:t>
            </a:r>
            <a:r>
              <a:rPr lang="ko-KR" altLang="en-US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리조트과의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차별성을 두며 고객의 입장에서 가장 필요한 것이 무엇인지 항상 고민하고 이를 반영하고자 노력하고 있습니다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  <a:p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사람은 모두 하루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24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시간을 살아갑니다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하지만 모든 시간의 가치는 같지 않습니다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자연이 그려낸 </a:t>
            </a:r>
            <a:r>
              <a:rPr lang="ko-KR" altLang="en-US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파로나마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그 찰나의 순간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</a:p>
          <a:p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진심 어린 배려에서 느끼는 감동의 순간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꿈꾸던 여행이 현실이 되는 만족의 순간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빛나는 순간으로 채워지는 하루는 눈부신 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가치를 지닌 시간이 됩니다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지금이 더욱 특별할 수 있도록 다산리조트는 시간이 아닌 순간을 생각합니다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  <a:p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고객 여러분이 저희 리조트에서 빛나는 순간을 보낼 수 있도록 항상 최선을 다하겠습니다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    </a:t>
            </a:r>
          </a:p>
          <a:p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                                                                                                                               </a:t>
            </a:r>
            <a:endParaRPr lang="ko-KR" altLang="en-US" sz="2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0109534" y="6203357"/>
            <a:ext cx="189507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>
                <a:latin typeface="나눔손글씨 붓" panose="03060600000000000000" pitchFamily="66" charset="-127"/>
                <a:ea typeface="나눔손글씨 붓" panose="03060600000000000000" pitchFamily="66" charset="-127"/>
              </a:rPr>
              <a:t>대표이사</a:t>
            </a:r>
            <a:r>
              <a:rPr lang="en-US" altLang="ko-KR" sz="2800" dirty="0">
                <a:latin typeface="나눔손글씨 붓" panose="03060600000000000000" pitchFamily="66" charset="-127"/>
                <a:ea typeface="나눔손글씨 붓" panose="03060600000000000000" pitchFamily="66" charset="-127"/>
              </a:rPr>
              <a:t>  </a:t>
            </a:r>
            <a:r>
              <a:rPr lang="ko-KR" altLang="en-US" sz="2800" dirty="0">
                <a:latin typeface="나눔손글씨 붓" panose="03060600000000000000" pitchFamily="66" charset="-127"/>
                <a:ea typeface="나눔손글씨 붓" panose="03060600000000000000" pitchFamily="66" charset="-127"/>
              </a:rPr>
              <a:t>이 철</a:t>
            </a:r>
            <a:r>
              <a:rPr lang="en-US" altLang="ko-KR" sz="2800" dirty="0">
                <a:latin typeface="나눔손글씨 붓" panose="03060600000000000000" pitchFamily="66" charset="-127"/>
                <a:ea typeface="나눔손글씨 붓" panose="03060600000000000000" pitchFamily="66" charset="-127"/>
              </a:rPr>
              <a:t> </a:t>
            </a:r>
            <a:endParaRPr lang="ko-KR" altLang="en-US" sz="2800" dirty="0">
              <a:latin typeface="나눔손글씨 붓" panose="03060600000000000000" pitchFamily="66" charset="-127"/>
              <a:ea typeface="나눔손글씨 붓" panose="03060600000000000000" pitchFamily="66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00634383"/>
      </p:ext>
    </p:extLst>
  </p:cSld>
  <p:clrMapOvr>
    <a:masterClrMapping/>
  </p:clrMapOvr>
  <p:transition spd="slow">
    <p:push dir="u"/>
  </p:transition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4794939" y="448886"/>
            <a:ext cx="26021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n w="19050">
                  <a:noFill/>
                </a:ln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DASAN RESORT</a:t>
            </a:r>
            <a:endParaRPr lang="ko-KR" altLang="en-US" sz="2400" b="1" dirty="0">
              <a:ln w="19050">
                <a:noFill/>
              </a:ln>
              <a:solidFill>
                <a:schemeClr val="tx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395913" y="987495"/>
            <a:ext cx="78975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Connecting minds, Connecting cultures</a:t>
            </a:r>
            <a:endParaRPr lang="ko-KR" altLang="en-US" sz="3200" b="1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0" y="5418000"/>
            <a:ext cx="12192000" cy="1440000"/>
          </a:xfrm>
          <a:prstGeom prst="rect">
            <a:avLst/>
          </a:prstGeom>
          <a:solidFill>
            <a:schemeClr val="tx1">
              <a:lumMod val="75000"/>
              <a:lumOff val="25000"/>
              <a:alpha val="90000"/>
            </a:schemeClr>
          </a:solidFill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6" name="TextBox 15">
            <a:hlinkClick r:id="rId2" action="ppaction://hlinksldjump"/>
          </p:cNvPr>
          <p:cNvSpPr txBox="1"/>
          <p:nvPr/>
        </p:nvSpPr>
        <p:spPr>
          <a:xfrm>
            <a:off x="72249" y="5536521"/>
            <a:ext cx="26021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n w="19050">
                  <a:noFill/>
                </a:ln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DASAN RESORT</a:t>
            </a:r>
            <a:endParaRPr lang="ko-KR" altLang="en-US" b="1" dirty="0">
              <a:ln w="19050">
                <a:noFill/>
              </a:ln>
              <a:solidFill>
                <a:schemeClr val="bg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2249" y="6396512"/>
            <a:ext cx="846215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n w="19050">
                  <a:noFill/>
                </a:ln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050" dirty="0">
                <a:ln w="19050">
                  <a:noFill/>
                </a:ln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</a:t>
            </a:r>
            <a:r>
              <a:rPr lang="en-US" altLang="ko-KR" sz="1050" dirty="0">
                <a:ln w="19050">
                  <a:noFill/>
                </a:ln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050" dirty="0">
                <a:ln w="19050">
                  <a:noFill/>
                </a:ln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다산리조트    주소</a:t>
            </a:r>
            <a:r>
              <a:rPr lang="en-US" altLang="ko-KR" sz="1050" dirty="0">
                <a:ln w="19050">
                  <a:noFill/>
                </a:ln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05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경기도 수원시 </a:t>
            </a:r>
            <a:r>
              <a:rPr lang="ko-KR" altLang="en-US" sz="1050" dirty="0" err="1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영통구</a:t>
            </a:r>
            <a:r>
              <a:rPr lang="ko-KR" altLang="en-US" sz="105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050" dirty="0" err="1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원천동</a:t>
            </a:r>
            <a:r>
              <a:rPr lang="ko-KR" altLang="en-US" sz="105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050" dirty="0" err="1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월드컵로</a:t>
            </a:r>
            <a:r>
              <a:rPr lang="ko-KR" altLang="en-US" sz="105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05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206    </a:t>
            </a:r>
            <a:r>
              <a:rPr lang="ko-KR" altLang="en-US" sz="105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대표이사</a:t>
            </a:r>
            <a:r>
              <a:rPr lang="en-US" altLang="ko-KR" sz="105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05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 철    대표번호</a:t>
            </a:r>
            <a:r>
              <a:rPr lang="en-US" altLang="ko-KR" sz="105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031-219-3640</a:t>
            </a:r>
          </a:p>
          <a:p>
            <a:r>
              <a:rPr lang="ko-KR" altLang="en-US" sz="1050" dirty="0">
                <a:ln w="19050">
                  <a:noFill/>
                </a:ln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사업자등록번호</a:t>
            </a:r>
            <a:r>
              <a:rPr lang="en-US" altLang="ko-KR" sz="1050" dirty="0">
                <a:ln w="19050">
                  <a:noFill/>
                </a:ln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123-45-67890     </a:t>
            </a:r>
            <a:r>
              <a:rPr lang="en-US" altLang="ko-KR" sz="105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Copyright@ </a:t>
            </a:r>
            <a:r>
              <a:rPr lang="en-US" altLang="ko-KR" sz="1050" dirty="0" err="1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Dasan</a:t>
            </a:r>
            <a:r>
              <a:rPr lang="en-US" altLang="ko-KR" sz="105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Resorts. All Rights Reserved. </a:t>
            </a:r>
            <a:endParaRPr lang="ko-KR" altLang="en-US" sz="1050" dirty="0">
              <a:ln w="19050">
                <a:noFill/>
              </a:ln>
              <a:solidFill>
                <a:schemeClr val="bg1">
                  <a:lumMod val="8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TextBox 17">
            <a:hlinkClick r:id="rId3" action="ppaction://hlinksldjump"/>
          </p:cNvPr>
          <p:cNvSpPr txBox="1"/>
          <p:nvPr/>
        </p:nvSpPr>
        <p:spPr>
          <a:xfrm>
            <a:off x="114941" y="5945960"/>
            <a:ext cx="88944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n w="19050">
                  <a:noFill/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회사소개</a:t>
            </a:r>
          </a:p>
        </p:txBody>
      </p:sp>
      <p:sp>
        <p:nvSpPr>
          <p:cNvPr id="19" name="TextBox 18">
            <a:hlinkClick r:id="rId4" action="ppaction://hlinksldjump"/>
          </p:cNvPr>
          <p:cNvSpPr txBox="1"/>
          <p:nvPr/>
        </p:nvSpPr>
        <p:spPr>
          <a:xfrm>
            <a:off x="1046490" y="5957669"/>
            <a:ext cx="88944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n w="19050">
                  <a:noFill/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윤리경영</a:t>
            </a:r>
          </a:p>
        </p:txBody>
      </p:sp>
      <p:sp>
        <p:nvSpPr>
          <p:cNvPr id="20" name="TextBox 19">
            <a:hlinkClick r:id="rId5" action="ppaction://hlinksldjump"/>
          </p:cNvPr>
          <p:cNvSpPr txBox="1"/>
          <p:nvPr/>
        </p:nvSpPr>
        <p:spPr>
          <a:xfrm>
            <a:off x="1943966" y="5945960"/>
            <a:ext cx="133965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n w="19050">
                  <a:noFill/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개인정보처리방침</a:t>
            </a:r>
          </a:p>
        </p:txBody>
      </p:sp>
      <p:sp>
        <p:nvSpPr>
          <p:cNvPr id="21" name="TextBox 20">
            <a:hlinkClick r:id="rId6" action="ppaction://hlinksldjump"/>
          </p:cNvPr>
          <p:cNvSpPr txBox="1"/>
          <p:nvPr/>
        </p:nvSpPr>
        <p:spPr>
          <a:xfrm>
            <a:off x="3410958" y="5945960"/>
            <a:ext cx="133965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n w="19050">
                  <a:noFill/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이용약관</a:t>
            </a:r>
          </a:p>
        </p:txBody>
      </p:sp>
      <p:sp>
        <p:nvSpPr>
          <p:cNvPr id="22" name="TextBox 21">
            <a:hlinkClick r:id="rId7" action="ppaction://hlinksldjump"/>
          </p:cNvPr>
          <p:cNvSpPr txBox="1"/>
          <p:nvPr/>
        </p:nvSpPr>
        <p:spPr>
          <a:xfrm>
            <a:off x="4319463" y="5957669"/>
            <a:ext cx="265328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n w="19050">
                  <a:noFill/>
                </a:ln>
                <a:solidFill>
                  <a:schemeClr val="bg1"/>
                </a:solidFill>
                <a:latin typeface="맑은 고딕" panose="020B0503020000020004" pitchFamily="50" charset="-127"/>
              </a:rPr>
              <a:t>영상정보처리기기 운영</a:t>
            </a:r>
            <a:r>
              <a:rPr lang="en-US" altLang="ko-KR" sz="1100" dirty="0">
                <a:ln w="19050">
                  <a:noFill/>
                </a:ln>
                <a:solidFill>
                  <a:schemeClr val="bg1"/>
                </a:solidFill>
                <a:latin typeface="맑은 고딕" panose="020B0503020000020004" pitchFamily="50" charset="-127"/>
              </a:rPr>
              <a:t>·</a:t>
            </a:r>
            <a:r>
              <a:rPr lang="ko-KR" altLang="en-US" sz="1100" dirty="0">
                <a:ln w="19050">
                  <a:noFill/>
                </a:ln>
                <a:solidFill>
                  <a:schemeClr val="bg1"/>
                </a:solidFill>
                <a:latin typeface="맑은 고딕" panose="020B0503020000020004" pitchFamily="50" charset="-127"/>
              </a:rPr>
              <a:t>관리 방침</a:t>
            </a:r>
          </a:p>
        </p:txBody>
      </p:sp>
    </p:spTree>
    <p:extLst>
      <p:ext uri="{BB962C8B-B14F-4D97-AF65-F5344CB8AC3E}">
        <p14:creationId xmlns:p14="http://schemas.microsoft.com/office/powerpoint/2010/main" val="3776419888"/>
      </p:ext>
    </p:extLst>
  </p:cSld>
  <p:clrMapOvr>
    <a:masterClrMapping/>
  </p:clrMapOvr>
  <p:transition spd="slow">
    <p:push dir="u"/>
  </p:transition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01" b="59339"/>
          <a:stretch/>
        </p:blipFill>
        <p:spPr>
          <a:xfrm>
            <a:off x="0" y="1059068"/>
            <a:ext cx="12192000" cy="3249238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386606" y="2853305"/>
            <a:ext cx="35715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ln w="19050">
                  <a:noFill/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윤리경영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386606" y="3571563"/>
            <a:ext cx="98868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 w="19050">
                  <a:noFill/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다산리조트는 투명한 경영과 혁신을 통해 윤리적인 기업문화를 만들어갑니다</a:t>
            </a:r>
            <a:r>
              <a:rPr lang="en-US" altLang="ko-KR" sz="2000" dirty="0">
                <a:ln w="19050">
                  <a:noFill/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endParaRPr lang="ko-KR" altLang="en-US" sz="2000" dirty="0">
              <a:ln w="19050">
                <a:noFill/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86593" y="4522393"/>
            <a:ext cx="75337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다산리조트 준수사항 및 윤리 경영방침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286593" y="5184621"/>
            <a:ext cx="11929219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다산리조트는 부패방지</a:t>
            </a:r>
            <a:r>
              <a:rPr lang="en-US" altLang="ko-KR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이해상충 및 공정거래 준수 등을 목적으로 하는 준수사항 및 윤리 경영시스템의 구축 및 </a:t>
            </a:r>
            <a:endParaRPr lang="en-US" altLang="ko-KR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운영에 있어서 공정하고 윤리적인 </a:t>
            </a:r>
            <a:r>
              <a:rPr lang="ko-KR" altLang="en-US" dirty="0" err="1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업무환경의</a:t>
            </a:r>
            <a:r>
              <a:rPr lang="ko-KR" altLang="en-US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정착을 위하여 회사 및 모든 임직원이 지켜야 할 올바른 행동과 </a:t>
            </a:r>
            <a:endParaRPr lang="en-US" altLang="ko-KR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가치판단의 기준을 다음과 같이 정하여 실천할 것을 선언합니다</a:t>
            </a:r>
            <a:r>
              <a:rPr lang="en-US" altLang="ko-KR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endParaRPr lang="ko-KR" altLang="en-US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TextBox 30">
            <a:hlinkClick r:id="rId3" action="ppaction://hlinksldjump"/>
            <a:extLst>
              <a:ext uri="{FF2B5EF4-FFF2-40B4-BE49-F238E27FC236}">
                <a16:creationId xmlns:a16="http://schemas.microsoft.com/office/drawing/2014/main" id="{5B91270C-A6C4-4B12-990A-8E450FC54BC3}"/>
              </a:ext>
            </a:extLst>
          </p:cNvPr>
          <p:cNvSpPr txBox="1"/>
          <p:nvPr/>
        </p:nvSpPr>
        <p:spPr>
          <a:xfrm>
            <a:off x="10176901" y="505675"/>
            <a:ext cx="15975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고객센터</a:t>
            </a:r>
          </a:p>
        </p:txBody>
      </p:sp>
      <p:sp>
        <p:nvSpPr>
          <p:cNvPr id="32" name="TextBox 31">
            <a:hlinkClick r:id="rId4" action="ppaction://hlinksldjump"/>
          </p:cNvPr>
          <p:cNvSpPr txBox="1"/>
          <p:nvPr/>
        </p:nvSpPr>
        <p:spPr>
          <a:xfrm>
            <a:off x="290061" y="448886"/>
            <a:ext cx="26021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n w="19050">
                  <a:noFill/>
                </a:ln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DASAN RESORT</a:t>
            </a:r>
            <a:endParaRPr lang="ko-KR" altLang="en-US" sz="2400" b="1" dirty="0">
              <a:ln w="19050">
                <a:noFill/>
              </a:ln>
              <a:solidFill>
                <a:schemeClr val="tx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" name="TextBox 32">
            <a:hlinkClick r:id="rId3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3331026" y="518610"/>
            <a:ext cx="16625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통합예약</a:t>
            </a:r>
          </a:p>
        </p:txBody>
      </p:sp>
      <p:sp>
        <p:nvSpPr>
          <p:cNvPr id="34" name="TextBox 33">
            <a:hlinkClick r:id="rId3" action="ppaction://hlinksldjump"/>
            <a:extLst>
              <a:ext uri="{FF2B5EF4-FFF2-40B4-BE49-F238E27FC236}">
                <a16:creationId xmlns:a16="http://schemas.microsoft.com/office/drawing/2014/main" id="{7998F973-8D88-4A40-85FA-9758A265D305}"/>
              </a:ext>
            </a:extLst>
          </p:cNvPr>
          <p:cNvSpPr txBox="1"/>
          <p:nvPr/>
        </p:nvSpPr>
        <p:spPr>
          <a:xfrm>
            <a:off x="5487087" y="518610"/>
            <a:ext cx="21283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리조트 안내</a:t>
            </a:r>
          </a:p>
        </p:txBody>
      </p:sp>
      <p:sp>
        <p:nvSpPr>
          <p:cNvPr id="35" name="TextBox 34">
            <a:hlinkClick r:id="rId3" action="ppaction://hlinksldjump"/>
            <a:extLst>
              <a:ext uri="{FF2B5EF4-FFF2-40B4-BE49-F238E27FC236}">
                <a16:creationId xmlns:a16="http://schemas.microsoft.com/office/drawing/2014/main" id="{7998F973-8D88-4A40-85FA-9758A265D305}"/>
              </a:ext>
            </a:extLst>
          </p:cNvPr>
          <p:cNvSpPr txBox="1"/>
          <p:nvPr/>
        </p:nvSpPr>
        <p:spPr>
          <a:xfrm>
            <a:off x="7763273" y="510075"/>
            <a:ext cx="21283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리조트 소식</a:t>
            </a:r>
          </a:p>
        </p:txBody>
      </p:sp>
      <p:cxnSp>
        <p:nvCxnSpPr>
          <p:cNvPr id="36" name="직선 연결선 35"/>
          <p:cNvCxnSpPr/>
          <p:nvPr/>
        </p:nvCxnSpPr>
        <p:spPr>
          <a:xfrm>
            <a:off x="290061" y="1046133"/>
            <a:ext cx="11722536" cy="0"/>
          </a:xfrm>
          <a:prstGeom prst="line">
            <a:avLst/>
          </a:prstGeom>
          <a:ln w="1905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1411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/>
          <p:cNvSpPr txBox="1"/>
          <p:nvPr/>
        </p:nvSpPr>
        <p:spPr>
          <a:xfrm>
            <a:off x="248494" y="183990"/>
            <a:ext cx="11724432" cy="374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AutoNum type="arabicPeriod"/>
            </a:pPr>
            <a:r>
              <a:rPr lang="ko-KR" altLang="en-US" b="1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회사의 업무를 수행함에 있어 국내외 법령 및 사내 규정을 성실히 준수하며</a:t>
            </a:r>
            <a:r>
              <a:rPr lang="en-US" altLang="ko-KR" b="1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b="1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어떠한 경우에도 위법한 행위를 하지 않겠습니다</a:t>
            </a:r>
            <a:r>
              <a:rPr lang="en-US" altLang="ko-KR" b="1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  <a:p>
            <a:pPr marL="342900" indent="-342900">
              <a:lnSpc>
                <a:spcPct val="120000"/>
              </a:lnSpc>
              <a:buAutoNum type="arabicPeriod"/>
            </a:pPr>
            <a:endParaRPr lang="en-US" altLang="ko-KR" b="1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20000"/>
              </a:lnSpc>
              <a:buAutoNum type="arabicPeriod"/>
            </a:pPr>
            <a:r>
              <a:rPr lang="ko-KR" altLang="en-US" b="1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다산리조트의 모든 이해관계자는 회사와 더불어 동반성장하는 대상임을 인식하며</a:t>
            </a:r>
            <a:r>
              <a:rPr lang="en-US" altLang="ko-KR" b="1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b="1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공동의 번영을 위한 공정하고 윤리적인 기업문화 정착을 위해 노력하겠습니다</a:t>
            </a:r>
            <a:r>
              <a:rPr lang="en-US" altLang="ko-KR" b="1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  <a:p>
            <a:pPr marL="342900" indent="-342900">
              <a:lnSpc>
                <a:spcPct val="120000"/>
              </a:lnSpc>
              <a:buAutoNum type="arabicPeriod"/>
            </a:pPr>
            <a:endParaRPr lang="en-US" altLang="ko-KR" b="1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20000"/>
              </a:lnSpc>
              <a:buAutoNum type="arabicPeriod"/>
            </a:pPr>
            <a:r>
              <a:rPr lang="ko-KR" altLang="en-US" b="1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구성원 개개인의 인격과 자유를 존중하고</a:t>
            </a:r>
            <a:r>
              <a:rPr lang="en-US" altLang="ko-KR" b="1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b="1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공정한 </a:t>
            </a:r>
            <a:r>
              <a:rPr lang="ko-KR" altLang="en-US" b="1" dirty="0" err="1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경쟁환경과</a:t>
            </a:r>
            <a:r>
              <a:rPr lang="ko-KR" altLang="en-US" b="1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쾌적한 근무환경을 조성하여</a:t>
            </a:r>
            <a:r>
              <a:rPr lang="en-US" altLang="ko-KR" b="1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b="1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임직원이 회사에 대한 신뢰와 자부심을 가질 수 있도록 노력하겠습니다</a:t>
            </a:r>
            <a:r>
              <a:rPr lang="en-US" altLang="ko-KR" b="1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  <a:p>
            <a:pPr marL="342900" indent="-342900">
              <a:lnSpc>
                <a:spcPct val="120000"/>
              </a:lnSpc>
              <a:buAutoNum type="arabicPeriod"/>
            </a:pPr>
            <a:endParaRPr lang="en-US" altLang="ko-KR" b="1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20000"/>
              </a:lnSpc>
              <a:buAutoNum type="arabicPeriod"/>
            </a:pPr>
            <a:r>
              <a:rPr lang="ko-KR" altLang="en-US" b="1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회사의 준수사항 및 윤리 실천 활동에 적극 동참하며</a:t>
            </a:r>
            <a:r>
              <a:rPr lang="en-US" altLang="ko-KR" b="1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b="1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과거의 관행을 혁신하고</a:t>
            </a:r>
            <a:r>
              <a:rPr lang="en-US" altLang="ko-KR" b="1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b="1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기업의 사회적 책임을 다 하기 위해 노력하겠습니다</a:t>
            </a:r>
            <a:r>
              <a:rPr lang="en-US" altLang="ko-KR" b="1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endParaRPr lang="ko-KR" altLang="en-US" b="1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2" name="직선 연결선 31"/>
          <p:cNvCxnSpPr/>
          <p:nvPr/>
        </p:nvCxnSpPr>
        <p:spPr>
          <a:xfrm>
            <a:off x="248494" y="1031675"/>
            <a:ext cx="11722536" cy="0"/>
          </a:xfrm>
          <a:prstGeom prst="line">
            <a:avLst/>
          </a:prstGeom>
          <a:ln w="1905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>
            <a:off x="248494" y="2027366"/>
            <a:ext cx="11722536" cy="0"/>
          </a:xfrm>
          <a:prstGeom prst="line">
            <a:avLst/>
          </a:prstGeom>
          <a:ln w="1905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248494" y="3043749"/>
            <a:ext cx="11722536" cy="0"/>
          </a:xfrm>
          <a:prstGeom prst="line">
            <a:avLst/>
          </a:prstGeom>
          <a:ln w="1905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153901" y="4020940"/>
            <a:ext cx="11722536" cy="0"/>
          </a:xfrm>
          <a:prstGeom prst="line">
            <a:avLst/>
          </a:prstGeom>
          <a:ln w="1905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262781" y="4109172"/>
            <a:ext cx="11929219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상기와 같은 준수사항 및 윤리 경영방침과 그 성과는 전 임직원에게 공표되고</a:t>
            </a:r>
            <a:r>
              <a:rPr lang="en-US" altLang="ko-KR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이의 이행을 위한 지속적인 교육과 검토가 이루어질 것입니다</a:t>
            </a:r>
            <a:r>
              <a:rPr lang="en-US" altLang="ko-KR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또한 다산리조트는 준수사항 및 윤리 경영방침의 실현을 위해 회사의 준수사항의 경영목표를 설정하고</a:t>
            </a:r>
            <a:r>
              <a:rPr lang="en-US" altLang="ko-KR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독립적인 권한과 책임을 지닌 자율준수관리자의 활동을 보장함으로써</a:t>
            </a:r>
            <a:r>
              <a:rPr lang="en-US" altLang="ko-KR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부패방지 등 준수사항 및 윤리 경영시스템에 대한 </a:t>
            </a:r>
            <a:endParaRPr lang="en-US" altLang="ko-KR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지속적인 개선 활동을 전개해 나갈 것을 약속 드립니다</a:t>
            </a:r>
            <a:r>
              <a:rPr lang="en-US" altLang="ko-KR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endParaRPr lang="ko-KR" altLang="en-US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10074357" y="6270794"/>
            <a:ext cx="18966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대표이사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 철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76457936"/>
      </p:ext>
    </p:extLst>
  </p:cSld>
  <p:clrMapOvr>
    <a:masterClrMapping/>
  </p:clrMapOvr>
  <p:transition spd="slow">
    <p:push dir="u"/>
  </p:transition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226084" y="1561368"/>
            <a:ext cx="35315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개인정보처리방침</a:t>
            </a:r>
            <a:endParaRPr lang="ko-KR" altLang="en-US" sz="3200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86593" y="2373166"/>
            <a:ext cx="11538564" cy="37133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533421" y="2600188"/>
            <a:ext cx="1074608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개인정보처리방침</a:t>
            </a:r>
            <a:endParaRPr lang="en-US" altLang="ko-KR" sz="1400" b="1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/>
              <a:t>다산리조트</a:t>
            </a:r>
            <a:r>
              <a:rPr lang="en-US" altLang="ko-KR" sz="1400" dirty="0"/>
              <a:t>(</a:t>
            </a:r>
            <a:r>
              <a:rPr lang="ko-KR" altLang="en-US" sz="1400" dirty="0"/>
              <a:t>이하 ‘</a:t>
            </a:r>
            <a:r>
              <a:rPr lang="ko-KR" altLang="en-US" sz="1400" dirty="0" err="1"/>
              <a:t>회사’라</a:t>
            </a:r>
            <a:r>
              <a:rPr lang="ko-KR" altLang="en-US" sz="1400" dirty="0"/>
              <a:t> 함</a:t>
            </a:r>
            <a:r>
              <a:rPr lang="en-US" altLang="ko-KR" sz="1400" dirty="0"/>
              <a:t>)</a:t>
            </a:r>
            <a:r>
              <a:rPr lang="ko-KR" altLang="en-US" sz="1400" dirty="0"/>
              <a:t>는 고객님의 개인정보를 중요시하며</a:t>
            </a:r>
            <a:r>
              <a:rPr lang="en-US" altLang="ko-KR" sz="1400" dirty="0"/>
              <a:t>, ‘</a:t>
            </a:r>
            <a:r>
              <a:rPr lang="ko-KR" altLang="en-US" sz="1400" dirty="0" err="1"/>
              <a:t>개인정보보호법’을</a:t>
            </a:r>
            <a:r>
              <a:rPr lang="ko-KR" altLang="en-US" sz="1400" dirty="0"/>
              <a:t> 준수하고 있습니다</a:t>
            </a:r>
            <a:r>
              <a:rPr lang="en-US" altLang="ko-KR" sz="1400" dirty="0"/>
              <a:t>. </a:t>
            </a:r>
            <a:r>
              <a:rPr lang="ko-KR" altLang="en-US" sz="1400" dirty="0"/>
              <a:t>회사는 개인정보처리방침을 통하여 고객님께서 제공하시는 개인정보가 어떠한 용도와 방식으로 이용되고 있으며</a:t>
            </a:r>
            <a:r>
              <a:rPr lang="en-US" altLang="ko-KR" sz="1400" dirty="0"/>
              <a:t>, </a:t>
            </a:r>
            <a:r>
              <a:rPr lang="ko-KR" altLang="en-US" sz="1400" dirty="0"/>
              <a:t>개인정보보호를 위해 어떠한 조치가 취해지고 있는지 알려드립니다</a:t>
            </a:r>
            <a:r>
              <a:rPr lang="en-US" altLang="ko-KR" sz="1400" dirty="0"/>
              <a:t>. </a:t>
            </a:r>
            <a:r>
              <a:rPr lang="ko-KR" altLang="en-US" sz="1400" dirty="0"/>
              <a:t>회사는 개인정보처리방침을 개정하는 경우 웹사이트 공지사항</a:t>
            </a:r>
            <a:r>
              <a:rPr lang="en-US" altLang="ko-KR" sz="1400" dirty="0"/>
              <a:t>(</a:t>
            </a:r>
            <a:r>
              <a:rPr lang="ko-KR" altLang="en-US" sz="1400" dirty="0"/>
              <a:t>또는 개별공지</a:t>
            </a:r>
            <a:r>
              <a:rPr lang="en-US" altLang="ko-KR" sz="1400" dirty="0"/>
              <a:t>)</a:t>
            </a:r>
            <a:r>
              <a:rPr lang="ko-KR" altLang="en-US" sz="1400" dirty="0"/>
              <a:t>을 통하여 공지할 것입니다</a:t>
            </a:r>
            <a:r>
              <a:rPr lang="en-US" altLang="ko-KR" sz="1400" dirty="0"/>
              <a:t>.</a:t>
            </a:r>
            <a:endParaRPr lang="en-US" altLang="ko-KR" sz="1400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33421" y="3998441"/>
            <a:ext cx="10746084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개인정보</a:t>
            </a:r>
            <a:endParaRPr lang="en-US" altLang="ko-KR" sz="1400" b="1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/>
              <a:t>개인정보란 생존하는 개인에 관한 정보로서 당해 정보에 포함되어 있는 성명</a:t>
            </a:r>
            <a:r>
              <a:rPr lang="en-US" altLang="ko-KR" sz="1400" dirty="0"/>
              <a:t>, </a:t>
            </a:r>
            <a:r>
              <a:rPr lang="ko-KR" altLang="en-US" sz="1400" dirty="0"/>
              <a:t>아이디</a:t>
            </a:r>
            <a:r>
              <a:rPr lang="en-US" altLang="ko-KR" sz="1400" dirty="0"/>
              <a:t>(ID) </a:t>
            </a:r>
            <a:r>
              <a:rPr lang="ko-KR" altLang="en-US" sz="1400" dirty="0"/>
              <a:t>등의 사항에 의하여 당해 개인을 식별할 수 있는 정보</a:t>
            </a:r>
            <a:r>
              <a:rPr lang="en-US" altLang="ko-KR" sz="1400" dirty="0"/>
              <a:t>(</a:t>
            </a:r>
            <a:r>
              <a:rPr lang="ko-KR" altLang="en-US" sz="1400" dirty="0"/>
              <a:t>당해 정보만으로는 특정 개인을 식별할 수 없더라도 다른 정보와 용이하게 결합하여 식별할 수 있는 것 포함</a:t>
            </a:r>
            <a:r>
              <a:rPr lang="en-US" altLang="ko-KR" sz="1400" dirty="0"/>
              <a:t>)</a:t>
            </a:r>
            <a:r>
              <a:rPr lang="ko-KR" altLang="en-US" sz="1400" dirty="0"/>
              <a:t>를 말합니다</a:t>
            </a:r>
            <a:r>
              <a:rPr lang="en-US" altLang="ko-KR" sz="1400" dirty="0"/>
              <a:t>.</a:t>
            </a:r>
            <a:endParaRPr lang="en-US" altLang="ko-KR" sz="1400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33421" y="5118980"/>
            <a:ext cx="1074608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회원</a:t>
            </a:r>
            <a:endParaRPr lang="en-US" altLang="ko-KR" sz="1400" b="1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/>
              <a:t>회사가 제공하는 다양한 회원 서비스를 이용할 수 있는 회원을 말합니다</a:t>
            </a:r>
            <a:r>
              <a:rPr lang="en-US" altLang="ko-KR" sz="1400" dirty="0"/>
              <a:t>.</a:t>
            </a:r>
            <a:endParaRPr lang="en-US" altLang="ko-KR" sz="1400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TextBox 20">
            <a:hlinkClick r:id="rId2" action="ppaction://hlinksldjump"/>
            <a:extLst>
              <a:ext uri="{FF2B5EF4-FFF2-40B4-BE49-F238E27FC236}">
                <a16:creationId xmlns:a16="http://schemas.microsoft.com/office/drawing/2014/main" id="{5B91270C-A6C4-4B12-990A-8E450FC54BC3}"/>
              </a:ext>
            </a:extLst>
          </p:cNvPr>
          <p:cNvSpPr txBox="1"/>
          <p:nvPr/>
        </p:nvSpPr>
        <p:spPr>
          <a:xfrm>
            <a:off x="10176901" y="505675"/>
            <a:ext cx="15975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고객센터</a:t>
            </a:r>
          </a:p>
        </p:txBody>
      </p:sp>
      <p:sp>
        <p:nvSpPr>
          <p:cNvPr id="22" name="TextBox 21">
            <a:hlinkClick r:id="rId3" action="ppaction://hlinksldjump"/>
          </p:cNvPr>
          <p:cNvSpPr txBox="1"/>
          <p:nvPr/>
        </p:nvSpPr>
        <p:spPr>
          <a:xfrm>
            <a:off x="290061" y="448886"/>
            <a:ext cx="26021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n w="19050">
                  <a:noFill/>
                </a:ln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DASAN RESORT</a:t>
            </a:r>
            <a:endParaRPr lang="ko-KR" altLang="en-US" sz="2400" b="1" dirty="0">
              <a:ln w="19050">
                <a:noFill/>
              </a:ln>
              <a:solidFill>
                <a:schemeClr val="tx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TextBox 22">
            <a:hlinkClick r:id="rId2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3331026" y="518610"/>
            <a:ext cx="16625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통합예약</a:t>
            </a:r>
          </a:p>
        </p:txBody>
      </p:sp>
      <p:sp>
        <p:nvSpPr>
          <p:cNvPr id="24" name="TextBox 23">
            <a:hlinkClick r:id="rId2" action="ppaction://hlinksldjump"/>
            <a:extLst>
              <a:ext uri="{FF2B5EF4-FFF2-40B4-BE49-F238E27FC236}">
                <a16:creationId xmlns:a16="http://schemas.microsoft.com/office/drawing/2014/main" id="{7998F973-8D88-4A40-85FA-9758A265D305}"/>
              </a:ext>
            </a:extLst>
          </p:cNvPr>
          <p:cNvSpPr txBox="1"/>
          <p:nvPr/>
        </p:nvSpPr>
        <p:spPr>
          <a:xfrm>
            <a:off x="5487087" y="518610"/>
            <a:ext cx="21283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리조트 안내</a:t>
            </a:r>
          </a:p>
        </p:txBody>
      </p:sp>
      <p:sp>
        <p:nvSpPr>
          <p:cNvPr id="25" name="TextBox 24">
            <a:hlinkClick r:id="rId2" action="ppaction://hlinksldjump"/>
            <a:extLst>
              <a:ext uri="{FF2B5EF4-FFF2-40B4-BE49-F238E27FC236}">
                <a16:creationId xmlns:a16="http://schemas.microsoft.com/office/drawing/2014/main" id="{7998F973-8D88-4A40-85FA-9758A265D305}"/>
              </a:ext>
            </a:extLst>
          </p:cNvPr>
          <p:cNvSpPr txBox="1"/>
          <p:nvPr/>
        </p:nvSpPr>
        <p:spPr>
          <a:xfrm>
            <a:off x="7763273" y="510075"/>
            <a:ext cx="21283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리조트 소식</a:t>
            </a:r>
          </a:p>
        </p:txBody>
      </p:sp>
      <p:cxnSp>
        <p:nvCxnSpPr>
          <p:cNvPr id="26" name="직선 연결선 25"/>
          <p:cNvCxnSpPr/>
          <p:nvPr/>
        </p:nvCxnSpPr>
        <p:spPr>
          <a:xfrm>
            <a:off x="290061" y="1046133"/>
            <a:ext cx="11722536" cy="0"/>
          </a:xfrm>
          <a:prstGeom prst="line">
            <a:avLst/>
          </a:prstGeom>
          <a:ln w="1905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86241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hlinkClick r:id="rId3" action="ppaction://hlinksldjump"/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189" b="40718"/>
          <a:stretch/>
        </p:blipFill>
        <p:spPr>
          <a:xfrm>
            <a:off x="0" y="1"/>
            <a:ext cx="12192000" cy="4109884"/>
          </a:xfrm>
          <a:prstGeom prst="rect">
            <a:avLst/>
          </a:prstGeom>
        </p:spPr>
      </p:pic>
      <p:sp>
        <p:nvSpPr>
          <p:cNvPr id="11" name="사각형: 둥근 모서리 1">
            <a:extLst>
              <a:ext uri="{FF2B5EF4-FFF2-40B4-BE49-F238E27FC236}">
                <a16:creationId xmlns:a16="http://schemas.microsoft.com/office/drawing/2014/main" id="{8F4F97A4-CEC4-4834-BF30-6D2B84AA1953}"/>
              </a:ext>
            </a:extLst>
          </p:cNvPr>
          <p:cNvSpPr/>
          <p:nvPr/>
        </p:nvSpPr>
        <p:spPr>
          <a:xfrm>
            <a:off x="9379931" y="169277"/>
            <a:ext cx="2674641" cy="304586"/>
          </a:xfrm>
          <a:prstGeom prst="roundRect">
            <a:avLst>
              <a:gd name="adj" fmla="val 24708"/>
            </a:avLst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3806" y="76946"/>
            <a:ext cx="480029" cy="480029"/>
          </a:xfrm>
          <a:prstGeom prst="rect">
            <a:avLst/>
          </a:prstGeom>
        </p:spPr>
      </p:pic>
      <p:sp>
        <p:nvSpPr>
          <p:cNvPr id="25" name="TextBox 24">
            <a:hlinkClick r:id="rId8" action="ppaction://hlinksldjump"/>
          </p:cNvPr>
          <p:cNvSpPr txBox="1"/>
          <p:nvPr/>
        </p:nvSpPr>
        <p:spPr>
          <a:xfrm>
            <a:off x="0" y="5038"/>
            <a:ext cx="12199307" cy="3276000"/>
          </a:xfrm>
          <a:prstGeom prst="rect">
            <a:avLst/>
          </a:prstGeom>
          <a:solidFill>
            <a:schemeClr val="bg1">
              <a:alpha val="82000"/>
            </a:schemeClr>
          </a:solidFill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31" name="사각형: 둥근 모서리 1">
            <a:hlinkClick r:id="rId8" action="ppaction://hlinksldjump"/>
            <a:extLst>
              <a:ext uri="{FF2B5EF4-FFF2-40B4-BE49-F238E27FC236}">
                <a16:creationId xmlns:a16="http://schemas.microsoft.com/office/drawing/2014/main" id="{8F4F97A4-CEC4-4834-BF30-6D2B84AA1953}"/>
              </a:ext>
            </a:extLst>
          </p:cNvPr>
          <p:cNvSpPr/>
          <p:nvPr/>
        </p:nvSpPr>
        <p:spPr>
          <a:xfrm>
            <a:off x="9366326" y="154516"/>
            <a:ext cx="2688246" cy="319347"/>
          </a:xfrm>
          <a:prstGeom prst="roundRect">
            <a:avLst>
              <a:gd name="adj" fmla="val 24708"/>
            </a:avLst>
          </a:prstGeom>
          <a:solidFill>
            <a:schemeClr val="tx2">
              <a:lumMod val="60000"/>
              <a:lumOff val="40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2" name="그림 31">
            <a:hlinkClick r:id="rId8" action="ppaction://hlinksldjump"/>
          </p:cNvPr>
          <p:cNvPicPr>
            <a:picLocks noChangeAspect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4980" y="92053"/>
            <a:ext cx="447341" cy="447341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7998F973-8D88-4A40-85FA-9758A265D305}"/>
              </a:ext>
            </a:extLst>
          </p:cNvPr>
          <p:cNvSpPr txBox="1"/>
          <p:nvPr/>
        </p:nvSpPr>
        <p:spPr>
          <a:xfrm>
            <a:off x="577535" y="2152478"/>
            <a:ext cx="447682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ln w="19050">
                  <a:noFill/>
                </a:ln>
                <a:solidFill>
                  <a:schemeClr val="bg1"/>
                </a:solidFill>
                <a:latin typeface="맑은 고딕" panose="020B0503020000020004" pitchFamily="50" charset="-127"/>
              </a:rPr>
              <a:t>DASAN RESORT_SUWON</a:t>
            </a:r>
            <a:endParaRPr lang="en-US" altLang="ko-KR" sz="1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조선 성곽 건축의 꽃</a:t>
            </a:r>
            <a:r>
              <a:rPr lang="en-US" altLang="ko-KR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수원 화성을 품은 공간으로의 초대 </a:t>
            </a:r>
          </a:p>
        </p:txBody>
      </p:sp>
      <p:cxnSp>
        <p:nvCxnSpPr>
          <p:cNvPr id="42" name="직선 연결선 41"/>
          <p:cNvCxnSpPr/>
          <p:nvPr/>
        </p:nvCxnSpPr>
        <p:spPr>
          <a:xfrm>
            <a:off x="501203" y="2219385"/>
            <a:ext cx="1727" cy="1216153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hlinkClick r:id="rId11" action="ppaction://hlinksldjump"/>
            <a:extLst>
              <a:ext uri="{FF2B5EF4-FFF2-40B4-BE49-F238E27FC236}">
                <a16:creationId xmlns:a16="http://schemas.microsoft.com/office/drawing/2014/main" id="{7998F973-8D88-4A40-85FA-9758A265D305}"/>
              </a:ext>
            </a:extLst>
          </p:cNvPr>
          <p:cNvSpPr txBox="1"/>
          <p:nvPr/>
        </p:nvSpPr>
        <p:spPr>
          <a:xfrm>
            <a:off x="6722074" y="184216"/>
            <a:ext cx="8784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로그아웃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7998F973-8D88-4A40-85FA-9758A265D305}"/>
              </a:ext>
            </a:extLst>
          </p:cNvPr>
          <p:cNvSpPr txBox="1"/>
          <p:nvPr/>
        </p:nvSpPr>
        <p:spPr>
          <a:xfrm>
            <a:off x="7488430" y="186512"/>
            <a:ext cx="12533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마이페이지</a:t>
            </a:r>
            <a:endParaRPr lang="ko-KR" altLang="en-US" sz="12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998F973-8D88-4A40-85FA-9758A265D305}"/>
              </a:ext>
            </a:extLst>
          </p:cNvPr>
          <p:cNvSpPr txBox="1"/>
          <p:nvPr/>
        </p:nvSpPr>
        <p:spPr>
          <a:xfrm>
            <a:off x="8411551" y="184216"/>
            <a:ext cx="9391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예약조회</a:t>
            </a:r>
            <a:endParaRPr lang="ko-KR" altLang="en-US" sz="12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6" name="TextBox 55">
            <a:hlinkClick r:id="rId12" action="ppaction://hlinksldjump"/>
            <a:extLst>
              <a:ext uri="{FF2B5EF4-FFF2-40B4-BE49-F238E27FC236}">
                <a16:creationId xmlns:a16="http://schemas.microsoft.com/office/drawing/2014/main" id="{7998F973-8D88-4A40-85FA-9758A265D305}"/>
              </a:ext>
            </a:extLst>
          </p:cNvPr>
          <p:cNvSpPr txBox="1"/>
          <p:nvPr/>
        </p:nvSpPr>
        <p:spPr>
          <a:xfrm>
            <a:off x="6726191" y="188335"/>
            <a:ext cx="8784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로그아웃</a:t>
            </a:r>
          </a:p>
        </p:txBody>
      </p:sp>
      <p:sp>
        <p:nvSpPr>
          <p:cNvPr id="57" name="TextBox 56">
            <a:hlinkClick r:id="rId13" action="ppaction://hlinksldjump"/>
            <a:extLst>
              <a:ext uri="{FF2B5EF4-FFF2-40B4-BE49-F238E27FC236}">
                <a16:creationId xmlns:a16="http://schemas.microsoft.com/office/drawing/2014/main" id="{7998F973-8D88-4A40-85FA-9758A265D305}"/>
              </a:ext>
            </a:extLst>
          </p:cNvPr>
          <p:cNvSpPr txBox="1"/>
          <p:nvPr/>
        </p:nvSpPr>
        <p:spPr>
          <a:xfrm>
            <a:off x="7492547" y="190631"/>
            <a:ext cx="12533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마이페이지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8" name="TextBox 57">
            <a:hlinkClick r:id="rId14" action="ppaction://hlinksldjump"/>
            <a:extLst>
              <a:ext uri="{FF2B5EF4-FFF2-40B4-BE49-F238E27FC236}">
                <a16:creationId xmlns:a16="http://schemas.microsoft.com/office/drawing/2014/main" id="{7998F973-8D88-4A40-85FA-9758A265D305}"/>
              </a:ext>
            </a:extLst>
          </p:cNvPr>
          <p:cNvSpPr txBox="1"/>
          <p:nvPr/>
        </p:nvSpPr>
        <p:spPr>
          <a:xfrm>
            <a:off x="8415668" y="188335"/>
            <a:ext cx="9391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예약조회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213825" y="4463154"/>
            <a:ext cx="31137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RESORT NEWS</a:t>
            </a:r>
            <a:endParaRPr lang="ko-KR" altLang="en-US" sz="3200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3116166" y="4574459"/>
            <a:ext cx="432000" cy="432000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3083153" y="4445329"/>
            <a:ext cx="50847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dirty="0">
                <a:ln w="19050">
                  <a:noFill/>
                </a:ln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</a:rPr>
              <a:t>+</a:t>
            </a:r>
            <a:endParaRPr lang="ko-KR" altLang="en-US" sz="3600" dirty="0">
              <a:ln w="19050">
                <a:noFill/>
              </a:ln>
              <a:solidFill>
                <a:schemeClr val="bg2">
                  <a:lumMod val="75000"/>
                </a:schemeClr>
              </a:solidFill>
              <a:latin typeface="맑은 고딕" panose="020B0503020000020004" pitchFamily="50" charset="-127"/>
            </a:endParaRPr>
          </a:p>
        </p:txBody>
      </p:sp>
      <p:cxnSp>
        <p:nvCxnSpPr>
          <p:cNvPr id="69" name="직선 연결선 68">
            <a:hlinkClick r:id="rId3" action="ppaction://hlinksldjump"/>
          </p:cNvPr>
          <p:cNvCxnSpPr/>
          <p:nvPr/>
        </p:nvCxnSpPr>
        <p:spPr>
          <a:xfrm>
            <a:off x="213825" y="5278473"/>
            <a:ext cx="11722536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675858" y="5416127"/>
            <a:ext cx="16625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다산리조트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3337389" y="5425959"/>
            <a:ext cx="34044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다산리조트 </a:t>
            </a:r>
            <a:r>
              <a:rPr lang="ko-KR" altLang="en-US" sz="16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그랜드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오픈 안내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10004176" y="5419080"/>
            <a:ext cx="14261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2021.06.15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78" name="직선 연결선 77">
            <a:hlinkClick r:id="rId3" action="ppaction://hlinksldjump"/>
          </p:cNvPr>
          <p:cNvCxnSpPr/>
          <p:nvPr/>
        </p:nvCxnSpPr>
        <p:spPr>
          <a:xfrm>
            <a:off x="234732" y="5856469"/>
            <a:ext cx="11722536" cy="0"/>
          </a:xfrm>
          <a:prstGeom prst="line">
            <a:avLst/>
          </a:prstGeom>
          <a:ln w="1905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675858" y="5943472"/>
            <a:ext cx="16625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다산리조트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3352111" y="6005770"/>
            <a:ext cx="40614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인 이상 </a:t>
            </a:r>
            <a:r>
              <a:rPr lang="ko-KR" altLang="en-US" sz="16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집합금지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명령에 따른 운영 안내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10004176" y="5955305"/>
            <a:ext cx="14261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2021.06.15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84" name="직선 연결선 83">
            <a:hlinkClick r:id="rId3" action="ppaction://hlinksldjump"/>
          </p:cNvPr>
          <p:cNvCxnSpPr/>
          <p:nvPr/>
        </p:nvCxnSpPr>
        <p:spPr>
          <a:xfrm>
            <a:off x="254396" y="6441489"/>
            <a:ext cx="11722536" cy="0"/>
          </a:xfrm>
          <a:prstGeom prst="line">
            <a:avLst/>
          </a:prstGeom>
          <a:ln w="1905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5B91270C-A6C4-4B12-990A-8E450FC54BC3}"/>
              </a:ext>
            </a:extLst>
          </p:cNvPr>
          <p:cNvSpPr txBox="1"/>
          <p:nvPr/>
        </p:nvSpPr>
        <p:spPr>
          <a:xfrm>
            <a:off x="10173433" y="702447"/>
            <a:ext cx="15975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고객센터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3327558" y="715382"/>
            <a:ext cx="16625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통합예약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7998F973-8D88-4A40-85FA-9758A265D305}"/>
              </a:ext>
            </a:extLst>
          </p:cNvPr>
          <p:cNvSpPr txBox="1"/>
          <p:nvPr/>
        </p:nvSpPr>
        <p:spPr>
          <a:xfrm>
            <a:off x="5483619" y="715382"/>
            <a:ext cx="21283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리조트 안내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7998F973-8D88-4A40-85FA-9758A265D305}"/>
              </a:ext>
            </a:extLst>
          </p:cNvPr>
          <p:cNvSpPr txBox="1"/>
          <p:nvPr/>
        </p:nvSpPr>
        <p:spPr>
          <a:xfrm>
            <a:off x="7759805" y="706847"/>
            <a:ext cx="21283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리조트 소식</a:t>
            </a:r>
          </a:p>
        </p:txBody>
      </p:sp>
      <p:sp>
        <p:nvSpPr>
          <p:cNvPr id="89" name="TextBox 88">
            <a:hlinkClick r:id="rId8" action="ppaction://hlinksldjump"/>
            <a:extLst>
              <a:ext uri="{FF2B5EF4-FFF2-40B4-BE49-F238E27FC236}">
                <a16:creationId xmlns:a16="http://schemas.microsoft.com/office/drawing/2014/main" id="{5B91270C-A6C4-4B12-990A-8E450FC54BC3}"/>
              </a:ext>
            </a:extLst>
          </p:cNvPr>
          <p:cNvSpPr txBox="1"/>
          <p:nvPr/>
        </p:nvSpPr>
        <p:spPr>
          <a:xfrm>
            <a:off x="10169314" y="705573"/>
            <a:ext cx="15975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고객센터</a:t>
            </a:r>
          </a:p>
        </p:txBody>
      </p:sp>
      <p:sp>
        <p:nvSpPr>
          <p:cNvPr id="90" name="TextBox 89">
            <a:hlinkClick r:id="rId8" action="ppaction://hlinksldjump"/>
          </p:cNvPr>
          <p:cNvSpPr txBox="1"/>
          <p:nvPr/>
        </p:nvSpPr>
        <p:spPr>
          <a:xfrm>
            <a:off x="286593" y="647218"/>
            <a:ext cx="26021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n w="19050">
                  <a:noFill/>
                </a:ln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DASAN RESORT   </a:t>
            </a:r>
            <a:endParaRPr lang="ko-KR" altLang="en-US" sz="2400" b="1" dirty="0">
              <a:ln w="19050">
                <a:noFill/>
              </a:ln>
              <a:solidFill>
                <a:schemeClr val="tx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1" name="TextBox 90">
            <a:hlinkClick r:id="rId8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3327558" y="715382"/>
            <a:ext cx="16625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통합예약</a:t>
            </a:r>
          </a:p>
        </p:txBody>
      </p:sp>
      <p:sp>
        <p:nvSpPr>
          <p:cNvPr id="92" name="TextBox 91">
            <a:hlinkClick r:id="rId8" action="ppaction://hlinksldjump"/>
            <a:extLst>
              <a:ext uri="{FF2B5EF4-FFF2-40B4-BE49-F238E27FC236}">
                <a16:creationId xmlns:a16="http://schemas.microsoft.com/office/drawing/2014/main" id="{7998F973-8D88-4A40-85FA-9758A265D305}"/>
              </a:ext>
            </a:extLst>
          </p:cNvPr>
          <p:cNvSpPr txBox="1"/>
          <p:nvPr/>
        </p:nvSpPr>
        <p:spPr>
          <a:xfrm>
            <a:off x="5476712" y="716220"/>
            <a:ext cx="21283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리조트 안내</a:t>
            </a:r>
          </a:p>
        </p:txBody>
      </p:sp>
      <p:sp>
        <p:nvSpPr>
          <p:cNvPr id="93" name="TextBox 92">
            <a:hlinkClick r:id="rId8" action="ppaction://hlinksldjump"/>
            <a:extLst>
              <a:ext uri="{FF2B5EF4-FFF2-40B4-BE49-F238E27FC236}">
                <a16:creationId xmlns:a16="http://schemas.microsoft.com/office/drawing/2014/main" id="{7998F973-8D88-4A40-85FA-9758A265D305}"/>
              </a:ext>
            </a:extLst>
          </p:cNvPr>
          <p:cNvSpPr txBox="1"/>
          <p:nvPr/>
        </p:nvSpPr>
        <p:spPr>
          <a:xfrm>
            <a:off x="7759016" y="710852"/>
            <a:ext cx="21283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리조트 소식</a:t>
            </a:r>
          </a:p>
        </p:txBody>
      </p:sp>
      <p:sp>
        <p:nvSpPr>
          <p:cNvPr id="94" name="TextBox 93">
            <a:hlinkClick r:id="rId15" action="ppaction://hlinksldjump"/>
            <a:extLst>
              <a:ext uri="{FF2B5EF4-FFF2-40B4-BE49-F238E27FC236}">
                <a16:creationId xmlns:a16="http://schemas.microsoft.com/office/drawing/2014/main" id="{F58275E5-7314-4031-97E4-97B7FDB1D406}"/>
              </a:ext>
            </a:extLst>
          </p:cNvPr>
          <p:cNvSpPr txBox="1"/>
          <p:nvPr/>
        </p:nvSpPr>
        <p:spPr>
          <a:xfrm>
            <a:off x="3308210" y="1086329"/>
            <a:ext cx="114993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객실 예약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5" name="TextBox 94">
            <a:hlinkClick r:id="rId16" action="ppaction://hlinksldjump"/>
            <a:extLst>
              <a:ext uri="{FF2B5EF4-FFF2-40B4-BE49-F238E27FC236}">
                <a16:creationId xmlns:a16="http://schemas.microsoft.com/office/drawing/2014/main" id="{F58275E5-7314-4031-97E4-97B7FDB1D406}"/>
              </a:ext>
            </a:extLst>
          </p:cNvPr>
          <p:cNvSpPr txBox="1"/>
          <p:nvPr/>
        </p:nvSpPr>
        <p:spPr>
          <a:xfrm>
            <a:off x="3285814" y="1435289"/>
            <a:ext cx="124020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서비스 예약</a:t>
            </a:r>
          </a:p>
        </p:txBody>
      </p:sp>
      <p:sp>
        <p:nvSpPr>
          <p:cNvPr id="96" name="TextBox 95">
            <a:hlinkClick r:id="rId14" action="ppaction://hlinksldjump"/>
            <a:extLst>
              <a:ext uri="{FF2B5EF4-FFF2-40B4-BE49-F238E27FC236}">
                <a16:creationId xmlns:a16="http://schemas.microsoft.com/office/drawing/2014/main" id="{F58275E5-7314-4031-97E4-97B7FDB1D406}"/>
              </a:ext>
            </a:extLst>
          </p:cNvPr>
          <p:cNvSpPr txBox="1"/>
          <p:nvPr/>
        </p:nvSpPr>
        <p:spPr>
          <a:xfrm>
            <a:off x="3017081" y="1819673"/>
            <a:ext cx="186499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 err="1">
                <a:latin typeface="맑은 고딕" panose="020B0503020000020004" pitchFamily="50" charset="-127"/>
              </a:rPr>
              <a:t>예약조회</a:t>
            </a:r>
            <a:r>
              <a:rPr lang="en-US" altLang="ko-KR" sz="1400" dirty="0">
                <a:latin typeface="맑은 고딕" panose="020B0503020000020004" pitchFamily="50" charset="-127"/>
              </a:rPr>
              <a:t>/</a:t>
            </a:r>
            <a:r>
              <a:rPr lang="ko-KR" altLang="en-US" sz="1400" dirty="0">
                <a:latin typeface="맑은 고딕" panose="020B0503020000020004" pitchFamily="50" charset="-127"/>
              </a:rPr>
              <a:t>변경</a:t>
            </a:r>
            <a:r>
              <a:rPr lang="en-US" altLang="ko-KR" sz="1400" dirty="0">
                <a:latin typeface="맑은 고딕" panose="020B0503020000020004" pitchFamily="50" charset="-127"/>
              </a:rPr>
              <a:t>/</a:t>
            </a:r>
            <a:r>
              <a:rPr lang="ko-KR" altLang="en-US" sz="1400" dirty="0">
                <a:latin typeface="맑은 고딕" panose="020B0503020000020004" pitchFamily="50" charset="-127"/>
              </a:rPr>
              <a:t>취소</a:t>
            </a:r>
          </a:p>
        </p:txBody>
      </p:sp>
      <p:sp>
        <p:nvSpPr>
          <p:cNvPr id="97" name="TextBox 96">
            <a:hlinkClick r:id="rId17" action="ppaction://hlinksldjump"/>
            <a:extLst>
              <a:ext uri="{FF2B5EF4-FFF2-40B4-BE49-F238E27FC236}">
                <a16:creationId xmlns:a16="http://schemas.microsoft.com/office/drawing/2014/main" id="{1EF22B79-2842-420A-B9FF-EF80463C3457}"/>
              </a:ext>
            </a:extLst>
          </p:cNvPr>
          <p:cNvSpPr txBox="1"/>
          <p:nvPr/>
        </p:nvSpPr>
        <p:spPr>
          <a:xfrm>
            <a:off x="7905040" y="1133173"/>
            <a:ext cx="12145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리조트 뉴스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8" name="TextBox 97">
            <a:hlinkClick r:id="rId18" action="ppaction://hlinksldjump"/>
            <a:extLst>
              <a:ext uri="{FF2B5EF4-FFF2-40B4-BE49-F238E27FC236}">
                <a16:creationId xmlns:a16="http://schemas.microsoft.com/office/drawing/2014/main" id="{DF04EEA3-134F-408C-9479-AA9C986DC17B}"/>
              </a:ext>
            </a:extLst>
          </p:cNvPr>
          <p:cNvSpPr txBox="1"/>
          <p:nvPr/>
        </p:nvSpPr>
        <p:spPr>
          <a:xfrm>
            <a:off x="10278585" y="1097797"/>
            <a:ext cx="87732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FAQ</a:t>
            </a:r>
          </a:p>
        </p:txBody>
      </p:sp>
      <p:sp>
        <p:nvSpPr>
          <p:cNvPr id="99" name="TextBox 98">
            <a:hlinkClick r:id="rId19" action="ppaction://hlinksldjump"/>
            <a:extLst>
              <a:ext uri="{FF2B5EF4-FFF2-40B4-BE49-F238E27FC236}">
                <a16:creationId xmlns:a16="http://schemas.microsoft.com/office/drawing/2014/main" id="{1EF22B79-2842-420A-B9FF-EF80463C3457}"/>
              </a:ext>
            </a:extLst>
          </p:cNvPr>
          <p:cNvSpPr txBox="1"/>
          <p:nvPr/>
        </p:nvSpPr>
        <p:spPr>
          <a:xfrm>
            <a:off x="7952442" y="1500385"/>
            <a:ext cx="111969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오시는 길</a:t>
            </a:r>
          </a:p>
        </p:txBody>
      </p:sp>
      <p:sp>
        <p:nvSpPr>
          <p:cNvPr id="100" name="TextBox 99">
            <a:hlinkClick r:id="rId20" action="ppaction://hlinksldjump"/>
            <a:extLst>
              <a:ext uri="{FF2B5EF4-FFF2-40B4-BE49-F238E27FC236}">
                <a16:creationId xmlns:a16="http://schemas.microsoft.com/office/drawing/2014/main" id="{DF04EEA3-134F-408C-9479-AA9C986DC17B}"/>
              </a:ext>
            </a:extLst>
          </p:cNvPr>
          <p:cNvSpPr txBox="1"/>
          <p:nvPr/>
        </p:nvSpPr>
        <p:spPr>
          <a:xfrm>
            <a:off x="10282588" y="1469727"/>
            <a:ext cx="89267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분실물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1" name="TextBox 100">
            <a:hlinkClick r:id="rId21" action="ppaction://hlinksldjump"/>
            <a:extLst>
              <a:ext uri="{FF2B5EF4-FFF2-40B4-BE49-F238E27FC236}">
                <a16:creationId xmlns:a16="http://schemas.microsoft.com/office/drawing/2014/main" id="{DF04EEA3-134F-408C-9479-AA9C986DC17B}"/>
              </a:ext>
            </a:extLst>
          </p:cNvPr>
          <p:cNvSpPr txBox="1"/>
          <p:nvPr/>
        </p:nvSpPr>
        <p:spPr>
          <a:xfrm>
            <a:off x="10238187" y="1854111"/>
            <a:ext cx="114450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고객의 소리</a:t>
            </a:r>
          </a:p>
        </p:txBody>
      </p:sp>
      <p:sp>
        <p:nvSpPr>
          <p:cNvPr id="102" name="TextBox 101">
            <a:hlinkClick r:id="rId22" action="ppaction://hlinksldjump"/>
            <a:extLst>
              <a:ext uri="{FF2B5EF4-FFF2-40B4-BE49-F238E27FC236}">
                <a16:creationId xmlns:a16="http://schemas.microsoft.com/office/drawing/2014/main" id="{1EF22B79-2842-420A-B9FF-EF80463C3457}"/>
              </a:ext>
            </a:extLst>
          </p:cNvPr>
          <p:cNvSpPr txBox="1"/>
          <p:nvPr/>
        </p:nvSpPr>
        <p:spPr>
          <a:xfrm>
            <a:off x="5522715" y="1088282"/>
            <a:ext cx="141194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리조트 소개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3" name="TextBox 102">
            <a:hlinkClick r:id="rId23" action="ppaction://hlinksldjump"/>
            <a:extLst>
              <a:ext uri="{FF2B5EF4-FFF2-40B4-BE49-F238E27FC236}">
                <a16:creationId xmlns:a16="http://schemas.microsoft.com/office/drawing/2014/main" id="{1EF22B79-2842-420A-B9FF-EF80463C3457}"/>
              </a:ext>
            </a:extLst>
          </p:cNvPr>
          <p:cNvSpPr txBox="1"/>
          <p:nvPr/>
        </p:nvSpPr>
        <p:spPr>
          <a:xfrm>
            <a:off x="5892847" y="1443516"/>
            <a:ext cx="67168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객실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4" name="TextBox 103">
            <a:hlinkClick r:id="rId24" action="ppaction://hlinksldjump"/>
            <a:extLst>
              <a:ext uri="{FF2B5EF4-FFF2-40B4-BE49-F238E27FC236}">
                <a16:creationId xmlns:a16="http://schemas.microsoft.com/office/drawing/2014/main" id="{1EF22B79-2842-420A-B9FF-EF80463C3457}"/>
              </a:ext>
            </a:extLst>
          </p:cNvPr>
          <p:cNvSpPr txBox="1"/>
          <p:nvPr/>
        </p:nvSpPr>
        <p:spPr>
          <a:xfrm>
            <a:off x="5812024" y="1803887"/>
            <a:ext cx="87402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</a:rPr>
              <a:t>서비스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5" name="TextBox 104">
            <a:hlinkClick r:id="rId25" action="ppaction://hlinksldjump"/>
            <a:extLst>
              <a:ext uri="{FF2B5EF4-FFF2-40B4-BE49-F238E27FC236}">
                <a16:creationId xmlns:a16="http://schemas.microsoft.com/office/drawing/2014/main" id="{1EF22B79-2842-420A-B9FF-EF80463C3457}"/>
              </a:ext>
            </a:extLst>
          </p:cNvPr>
          <p:cNvSpPr txBox="1"/>
          <p:nvPr/>
        </p:nvSpPr>
        <p:spPr>
          <a:xfrm>
            <a:off x="5645064" y="2129196"/>
            <a:ext cx="120794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편의시설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6" name="TextBox 105">
            <a:hlinkClick r:id="rId26" action="ppaction://hlinksldjump"/>
            <a:extLst>
              <a:ext uri="{FF2B5EF4-FFF2-40B4-BE49-F238E27FC236}">
                <a16:creationId xmlns:a16="http://schemas.microsoft.com/office/drawing/2014/main" id="{1EF22B79-2842-420A-B9FF-EF80463C3457}"/>
              </a:ext>
            </a:extLst>
          </p:cNvPr>
          <p:cNvSpPr txBox="1"/>
          <p:nvPr/>
        </p:nvSpPr>
        <p:spPr>
          <a:xfrm>
            <a:off x="5834353" y="2476332"/>
            <a:ext cx="82936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다이닝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7" name="TextBox 106">
            <a:hlinkClick r:id="rId27" action="ppaction://hlinksldjump"/>
            <a:extLst>
              <a:ext uri="{FF2B5EF4-FFF2-40B4-BE49-F238E27FC236}">
                <a16:creationId xmlns:a16="http://schemas.microsoft.com/office/drawing/2014/main" id="{1EF22B79-2842-420A-B9FF-EF80463C3457}"/>
              </a:ext>
            </a:extLst>
          </p:cNvPr>
          <p:cNvSpPr txBox="1"/>
          <p:nvPr/>
        </p:nvSpPr>
        <p:spPr>
          <a:xfrm>
            <a:off x="5834352" y="2822501"/>
            <a:ext cx="829361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연회장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1" name="직사각형 50">
            <a:hlinkClick r:id="rId3" action="ppaction://hlinksldjump"/>
          </p:cNvPr>
          <p:cNvSpPr/>
          <p:nvPr/>
        </p:nvSpPr>
        <p:spPr>
          <a:xfrm>
            <a:off x="0" y="3378754"/>
            <a:ext cx="12192000" cy="34792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3052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31" grpId="0" animBg="1"/>
      <p:bldP spid="40" grpId="0"/>
      <p:bldP spid="89" grpId="0"/>
      <p:bldP spid="90" grpId="0"/>
      <p:bldP spid="91" grpId="0"/>
      <p:bldP spid="92" grpId="0"/>
      <p:bldP spid="93" grpId="0"/>
      <p:bldP spid="94" grpId="0"/>
      <p:bldP spid="95" grpId="0"/>
      <p:bldP spid="96" grpId="0"/>
      <p:bldP spid="97" grpId="0"/>
      <p:bldP spid="98" grpId="0"/>
      <p:bldP spid="99" grpId="0"/>
      <p:bldP spid="100" grpId="0"/>
      <p:bldP spid="101" grpId="0"/>
      <p:bldP spid="102" grpId="0"/>
      <p:bldP spid="103" grpId="0"/>
      <p:bldP spid="104" grpId="0"/>
      <p:bldP spid="105" grpId="0"/>
      <p:bldP spid="106" grpId="0"/>
      <p:bldP spid="107" grpId="0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226084" y="1561368"/>
            <a:ext cx="63033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이용약관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78844" y="2272415"/>
            <a:ext cx="11775728" cy="45704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조 목적</a:t>
            </a:r>
          </a:p>
          <a:p>
            <a:pPr fontAlgn="base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본 약관은 다산리조트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이하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"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회사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"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라 함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가 운영하는 사이트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온라인 서비스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모바일 및 인터넷 관련 서비스 포함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이하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"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서비스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"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라 함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이용함에 있어 회사와 회사의 서비스를 이용하는 자간의 권리 의무 및 책임사항을 규정하는데 목적이 있습니다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fontAlgn="base">
              <a:lnSpc>
                <a:spcPct val="150000"/>
              </a:lnSpc>
            </a:pP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fontAlgn="base">
              <a:lnSpc>
                <a:spcPct val="150000"/>
              </a:lnSpc>
            </a:pP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조 회사의 의무</a:t>
            </a:r>
          </a:p>
          <a:p>
            <a:pPr fontAlgn="base">
              <a:lnSpc>
                <a:spcPct val="15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회사는 약관이 정하는 바에 따라 지속적이고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안정적인 서비스를 제공하는데 최선을 다합니다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fontAlgn="base">
              <a:lnSpc>
                <a:spcPct val="15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회사는 이용자가 안전하게 서비스를 이용할 수 있도록 이용자의 개인정보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신용정보 포함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보호를 위한 보안 시스템을 갖추어야 합니다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fontAlgn="base">
              <a:lnSpc>
                <a:spcPct val="15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회사는 이용계약의 체결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계약사항의 변경 및 해지 등 이용자와의 계약관련 절차 및 내용 등에 있어 이용자에게 편의를 제공할 수 있도록 노력합니다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fontAlgn="base"/>
            <a:endParaRPr lang="en-US" altLang="ko-KR" b="1" dirty="0"/>
          </a:p>
          <a:p>
            <a:pPr fontAlgn="base">
              <a:lnSpc>
                <a:spcPct val="150000"/>
              </a:lnSpc>
            </a:pP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조 이용자의 의무</a:t>
            </a:r>
          </a:p>
          <a:p>
            <a:pPr fontAlgn="base">
              <a:lnSpc>
                <a:spcPct val="15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이용자의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ID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와 비밀번호에 관한 관리 책임은 이용자에게 있습니다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fontAlgn="base">
              <a:lnSpc>
                <a:spcPct val="15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이용자는 자신의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ID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및 비밀번호를 제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자가 이용하게 해서는 안됩니다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fontAlgn="base">
              <a:lnSpc>
                <a:spcPct val="150000"/>
              </a:lnSpc>
            </a:pP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TextBox 16">
            <a:hlinkClick r:id="rId2" action="ppaction://hlinksldjump"/>
            <a:extLst>
              <a:ext uri="{FF2B5EF4-FFF2-40B4-BE49-F238E27FC236}">
                <a16:creationId xmlns:a16="http://schemas.microsoft.com/office/drawing/2014/main" id="{5B91270C-A6C4-4B12-990A-8E450FC54BC3}"/>
              </a:ext>
            </a:extLst>
          </p:cNvPr>
          <p:cNvSpPr txBox="1"/>
          <p:nvPr/>
        </p:nvSpPr>
        <p:spPr>
          <a:xfrm>
            <a:off x="10176901" y="505675"/>
            <a:ext cx="13003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고객센터</a:t>
            </a:r>
          </a:p>
        </p:txBody>
      </p:sp>
      <p:sp>
        <p:nvSpPr>
          <p:cNvPr id="19" name="TextBox 18">
            <a:hlinkClick r:id="rId2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3331026" y="518610"/>
            <a:ext cx="16625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통합예약</a:t>
            </a:r>
          </a:p>
        </p:txBody>
      </p:sp>
      <p:sp>
        <p:nvSpPr>
          <p:cNvPr id="20" name="TextBox 19">
            <a:hlinkClick r:id="rId2" action="ppaction://hlinksldjump"/>
            <a:extLst>
              <a:ext uri="{FF2B5EF4-FFF2-40B4-BE49-F238E27FC236}">
                <a16:creationId xmlns:a16="http://schemas.microsoft.com/office/drawing/2014/main" id="{7998F973-8D88-4A40-85FA-9758A265D305}"/>
              </a:ext>
            </a:extLst>
          </p:cNvPr>
          <p:cNvSpPr txBox="1"/>
          <p:nvPr/>
        </p:nvSpPr>
        <p:spPr>
          <a:xfrm>
            <a:off x="5487088" y="518610"/>
            <a:ext cx="17335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리조트 안내</a:t>
            </a:r>
          </a:p>
        </p:txBody>
      </p:sp>
      <p:sp>
        <p:nvSpPr>
          <p:cNvPr id="21" name="TextBox 20">
            <a:hlinkClick r:id="rId2" action="ppaction://hlinksldjump"/>
            <a:extLst>
              <a:ext uri="{FF2B5EF4-FFF2-40B4-BE49-F238E27FC236}">
                <a16:creationId xmlns:a16="http://schemas.microsoft.com/office/drawing/2014/main" id="{7998F973-8D88-4A40-85FA-9758A265D305}"/>
              </a:ext>
            </a:extLst>
          </p:cNvPr>
          <p:cNvSpPr txBox="1"/>
          <p:nvPr/>
        </p:nvSpPr>
        <p:spPr>
          <a:xfrm>
            <a:off x="7763274" y="510075"/>
            <a:ext cx="16645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리조트 소식</a:t>
            </a:r>
          </a:p>
        </p:txBody>
      </p:sp>
      <p:cxnSp>
        <p:nvCxnSpPr>
          <p:cNvPr id="22" name="직선 연결선 21"/>
          <p:cNvCxnSpPr/>
          <p:nvPr/>
        </p:nvCxnSpPr>
        <p:spPr>
          <a:xfrm>
            <a:off x="290061" y="1046133"/>
            <a:ext cx="11722536" cy="0"/>
          </a:xfrm>
          <a:prstGeom prst="line">
            <a:avLst/>
          </a:prstGeom>
          <a:ln w="1905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hlinkClick r:id="rId3" action="ppaction://hlinksldjump"/>
          </p:cNvPr>
          <p:cNvSpPr txBox="1"/>
          <p:nvPr/>
        </p:nvSpPr>
        <p:spPr>
          <a:xfrm>
            <a:off x="290061" y="448886"/>
            <a:ext cx="26021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n w="19050">
                  <a:noFill/>
                </a:ln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DASAN RESORT</a:t>
            </a:r>
            <a:endParaRPr lang="ko-KR" altLang="en-US" sz="2400" b="1" dirty="0">
              <a:ln w="19050">
                <a:noFill/>
              </a:ln>
              <a:solidFill>
                <a:schemeClr val="tx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9060743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226084" y="1561368"/>
            <a:ext cx="63033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영상정보처리기기 운영</a:t>
            </a:r>
            <a:r>
              <a:rPr lang="en-US" altLang="ko-KR" sz="32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32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관리 방침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78844" y="2272415"/>
            <a:ext cx="11775728" cy="43858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본 다산리조트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이하 본 사라 함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는 영상정보처리기기 운영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•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관리 방침을 통해 본 사에서 처리하는 영상 정보가 어떠한 용도와 방식으로 이용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관리되고 있는지 알려드립니다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fontAlgn="base">
              <a:lnSpc>
                <a:spcPct val="150000"/>
              </a:lnSpc>
            </a:pP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fontAlgn="base">
              <a:lnSpc>
                <a:spcPct val="150000"/>
              </a:lnSpc>
            </a:pP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영상정보처리기기의 설치 근거 및 설치 목적</a:t>
            </a:r>
          </a:p>
          <a:p>
            <a:pPr fontAlgn="base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본 사는 개인정보보호법 제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25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조 제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항에 따라 다음과 같은 목적으로 정보처리기기를 설치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•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운영 합니다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fontAlgn="base">
              <a:lnSpc>
                <a:spcPct val="15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시설안전 및 화재 예방</a:t>
            </a:r>
          </a:p>
          <a:p>
            <a:pPr fontAlgn="base">
              <a:lnSpc>
                <a:spcPct val="15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고객의 안전을 위한 범죄 예방</a:t>
            </a:r>
            <a:b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주차장에 설치하는 경우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marL="285750" indent="-285750" fontAlgn="base">
              <a:lnSpc>
                <a:spcPct val="150000"/>
              </a:lnSpc>
              <a:buFontTx/>
              <a:buChar char="-"/>
            </a:pPr>
            <a:r>
              <a:rPr lang="ko-KR" altLang="en-US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차량도난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및 </a:t>
            </a:r>
            <a:r>
              <a:rPr lang="ko-KR" altLang="en-US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파손방지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fontAlgn="base">
              <a:lnSpc>
                <a:spcPct val="150000"/>
              </a:lnSpc>
            </a:pP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fontAlgn="base">
              <a:lnSpc>
                <a:spcPct val="150000"/>
              </a:lnSpc>
            </a:pP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영상정보처리기기 운영 </a:t>
            </a:r>
            <a:r>
              <a:rPr lang="ko-KR" altLang="en-US" sz="1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관리방침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변경에 관한 사항</a:t>
            </a:r>
          </a:p>
          <a:p>
            <a:pPr fontAlgn="base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 영상정보처리기기 운영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•</a:t>
            </a:r>
            <a:r>
              <a:rPr lang="ko-KR" altLang="en-US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관리방침은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 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2021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일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 제정되었으며 법령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•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정책 또는 보안기술의 변경에 따라 내용의 추가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•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삭제 및 수정이 있을 시에는 시행하기 최소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7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일전에 본 사 홈페이지를 통해 변경사유 및 내용 등을 공지하도록 하겠습니다</a:t>
            </a:r>
            <a:r>
              <a:rPr lang="en-US" altLang="ko-KR" dirty="0"/>
              <a:t>.</a:t>
            </a:r>
          </a:p>
        </p:txBody>
      </p:sp>
      <p:sp>
        <p:nvSpPr>
          <p:cNvPr id="17" name="TextBox 16">
            <a:hlinkClick r:id="rId2" action="ppaction://hlinksldjump"/>
            <a:extLst>
              <a:ext uri="{FF2B5EF4-FFF2-40B4-BE49-F238E27FC236}">
                <a16:creationId xmlns:a16="http://schemas.microsoft.com/office/drawing/2014/main" id="{5B91270C-A6C4-4B12-990A-8E450FC54BC3}"/>
              </a:ext>
            </a:extLst>
          </p:cNvPr>
          <p:cNvSpPr txBox="1"/>
          <p:nvPr/>
        </p:nvSpPr>
        <p:spPr>
          <a:xfrm>
            <a:off x="10176901" y="505675"/>
            <a:ext cx="15975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고객센터</a:t>
            </a:r>
          </a:p>
        </p:txBody>
      </p:sp>
      <p:sp>
        <p:nvSpPr>
          <p:cNvPr id="19" name="TextBox 18">
            <a:hlinkClick r:id="rId2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3331026" y="518610"/>
            <a:ext cx="16625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통합예약</a:t>
            </a:r>
          </a:p>
        </p:txBody>
      </p:sp>
      <p:sp>
        <p:nvSpPr>
          <p:cNvPr id="20" name="TextBox 19">
            <a:hlinkClick r:id="rId2" action="ppaction://hlinksldjump"/>
            <a:extLst>
              <a:ext uri="{FF2B5EF4-FFF2-40B4-BE49-F238E27FC236}">
                <a16:creationId xmlns:a16="http://schemas.microsoft.com/office/drawing/2014/main" id="{7998F973-8D88-4A40-85FA-9758A265D305}"/>
              </a:ext>
            </a:extLst>
          </p:cNvPr>
          <p:cNvSpPr txBox="1"/>
          <p:nvPr/>
        </p:nvSpPr>
        <p:spPr>
          <a:xfrm>
            <a:off x="5487087" y="518610"/>
            <a:ext cx="21283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리조트 안내</a:t>
            </a:r>
          </a:p>
        </p:txBody>
      </p:sp>
      <p:sp>
        <p:nvSpPr>
          <p:cNvPr id="21" name="TextBox 20">
            <a:hlinkClick r:id="rId2" action="ppaction://hlinksldjump"/>
            <a:extLst>
              <a:ext uri="{FF2B5EF4-FFF2-40B4-BE49-F238E27FC236}">
                <a16:creationId xmlns:a16="http://schemas.microsoft.com/office/drawing/2014/main" id="{7998F973-8D88-4A40-85FA-9758A265D305}"/>
              </a:ext>
            </a:extLst>
          </p:cNvPr>
          <p:cNvSpPr txBox="1"/>
          <p:nvPr/>
        </p:nvSpPr>
        <p:spPr>
          <a:xfrm>
            <a:off x="7763273" y="510075"/>
            <a:ext cx="21283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리조트 소식</a:t>
            </a:r>
          </a:p>
        </p:txBody>
      </p:sp>
      <p:cxnSp>
        <p:nvCxnSpPr>
          <p:cNvPr id="22" name="직선 연결선 21"/>
          <p:cNvCxnSpPr/>
          <p:nvPr/>
        </p:nvCxnSpPr>
        <p:spPr>
          <a:xfrm>
            <a:off x="290061" y="1046133"/>
            <a:ext cx="11722536" cy="0"/>
          </a:xfrm>
          <a:prstGeom prst="line">
            <a:avLst/>
          </a:prstGeom>
          <a:ln w="1905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hlinkClick r:id="rId3" action="ppaction://hlinksldjump"/>
          </p:cNvPr>
          <p:cNvSpPr txBox="1"/>
          <p:nvPr/>
        </p:nvSpPr>
        <p:spPr>
          <a:xfrm>
            <a:off x="290061" y="448886"/>
            <a:ext cx="26021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n w="19050">
                  <a:noFill/>
                </a:ln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DASAN RESORT</a:t>
            </a:r>
            <a:endParaRPr lang="ko-KR" altLang="en-US" sz="2400" b="1" dirty="0">
              <a:ln w="19050">
                <a:noFill/>
              </a:ln>
              <a:solidFill>
                <a:schemeClr val="tx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14348977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55529" y="2735812"/>
            <a:ext cx="89548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b="1" dirty="0">
                <a:solidFill>
                  <a:schemeClr val="tx2"/>
                </a:solidFill>
              </a:rPr>
              <a:t>상단 글씨 클릭 시 나오는 화면</a:t>
            </a:r>
            <a:endParaRPr lang="en-US" altLang="ko-KR" sz="4800" b="1" dirty="0">
              <a:solidFill>
                <a:schemeClr val="tx2"/>
              </a:solidFill>
            </a:endParaRPr>
          </a:p>
          <a:p>
            <a:pPr algn="ctr"/>
            <a:r>
              <a:rPr lang="en-US" altLang="ko-KR" sz="2400" b="1" dirty="0">
                <a:solidFill>
                  <a:schemeClr val="tx2"/>
                </a:solidFill>
              </a:rPr>
              <a:t>(</a:t>
            </a:r>
            <a:r>
              <a:rPr lang="ko-KR" altLang="en-US" sz="2400" b="1" dirty="0">
                <a:solidFill>
                  <a:schemeClr val="tx2"/>
                </a:solidFill>
              </a:rPr>
              <a:t>홈페이지 구현하기 위해 필요한 것</a:t>
            </a:r>
            <a:r>
              <a:rPr lang="en-US" altLang="ko-KR" sz="2400" b="1" dirty="0">
                <a:solidFill>
                  <a:schemeClr val="tx2"/>
                </a:solidFill>
              </a:rPr>
              <a:t>)</a:t>
            </a:r>
            <a:endParaRPr lang="ko-KR" altLang="en-US" sz="24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178292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90" t="18662" b="25599"/>
          <a:stretch/>
        </p:blipFill>
        <p:spPr>
          <a:xfrm>
            <a:off x="0" y="-20599"/>
            <a:ext cx="12195028" cy="415108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189" b="40718"/>
          <a:stretch/>
        </p:blipFill>
        <p:spPr>
          <a:xfrm>
            <a:off x="0" y="-10159"/>
            <a:ext cx="12192000" cy="410988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B91270C-A6C4-4B12-990A-8E450FC54BC3}"/>
              </a:ext>
            </a:extLst>
          </p:cNvPr>
          <p:cNvSpPr txBox="1"/>
          <p:nvPr/>
        </p:nvSpPr>
        <p:spPr>
          <a:xfrm>
            <a:off x="10173433" y="702447"/>
            <a:ext cx="15975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고객센터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86593" y="645658"/>
            <a:ext cx="26021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n w="19050">
                  <a:noFill/>
                </a:ln>
                <a:solidFill>
                  <a:schemeClr val="accent4">
                    <a:lumMod val="20000"/>
                    <a:lumOff val="8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DASAN RESORT</a:t>
            </a:r>
            <a:endParaRPr lang="ko-KR" altLang="en-US" sz="2400" b="1" dirty="0">
              <a:ln w="19050">
                <a:noFill/>
              </a:ln>
              <a:solidFill>
                <a:schemeClr val="accent4">
                  <a:lumMod val="20000"/>
                  <a:lumOff val="8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hlinkClick r:id="rId6" action="ppaction://hlinksldjump"/>
            <a:extLst>
              <a:ext uri="{FF2B5EF4-FFF2-40B4-BE49-F238E27FC236}">
                <a16:creationId xmlns:a16="http://schemas.microsoft.com/office/drawing/2014/main" id="{7998F973-8D88-4A40-85FA-9758A265D305}"/>
              </a:ext>
            </a:extLst>
          </p:cNvPr>
          <p:cNvSpPr txBox="1"/>
          <p:nvPr/>
        </p:nvSpPr>
        <p:spPr>
          <a:xfrm>
            <a:off x="7612006" y="172034"/>
            <a:ext cx="7743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로그인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98F973-8D88-4A40-85FA-9758A265D305}"/>
              </a:ext>
            </a:extLst>
          </p:cNvPr>
          <p:cNvSpPr txBox="1"/>
          <p:nvPr/>
        </p:nvSpPr>
        <p:spPr>
          <a:xfrm>
            <a:off x="8298992" y="174330"/>
            <a:ext cx="12533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회원가입</a:t>
            </a:r>
          </a:p>
        </p:txBody>
      </p:sp>
      <p:sp>
        <p:nvSpPr>
          <p:cNvPr id="11" name="사각형: 둥근 모서리 1">
            <a:extLst>
              <a:ext uri="{FF2B5EF4-FFF2-40B4-BE49-F238E27FC236}">
                <a16:creationId xmlns:a16="http://schemas.microsoft.com/office/drawing/2014/main" id="{8F4F97A4-CEC4-4834-BF30-6D2B84AA1953}"/>
              </a:ext>
            </a:extLst>
          </p:cNvPr>
          <p:cNvSpPr/>
          <p:nvPr/>
        </p:nvSpPr>
        <p:spPr>
          <a:xfrm>
            <a:off x="9379931" y="169277"/>
            <a:ext cx="2674641" cy="304586"/>
          </a:xfrm>
          <a:prstGeom prst="roundRect">
            <a:avLst>
              <a:gd name="adj" fmla="val 24708"/>
            </a:avLst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3806" y="76946"/>
            <a:ext cx="480029" cy="480029"/>
          </a:xfrm>
          <a:prstGeom prst="rect">
            <a:avLst/>
          </a:prstGeom>
        </p:spPr>
      </p:pic>
      <p:sp>
        <p:nvSpPr>
          <p:cNvPr id="13" name="TextBox 12">
            <a:hlinkClick r:id="rId6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3327558" y="715382"/>
            <a:ext cx="16625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통합예약</a:t>
            </a:r>
          </a:p>
        </p:txBody>
      </p:sp>
      <p:sp>
        <p:nvSpPr>
          <p:cNvPr id="14" name="TextBox 13">
            <a:hlinkClick r:id="rId6" action="ppaction://hlinksldjump"/>
            <a:extLst>
              <a:ext uri="{FF2B5EF4-FFF2-40B4-BE49-F238E27FC236}">
                <a16:creationId xmlns:a16="http://schemas.microsoft.com/office/drawing/2014/main" id="{7998F973-8D88-4A40-85FA-9758A265D305}"/>
              </a:ext>
            </a:extLst>
          </p:cNvPr>
          <p:cNvSpPr txBox="1"/>
          <p:nvPr/>
        </p:nvSpPr>
        <p:spPr>
          <a:xfrm>
            <a:off x="5483619" y="715382"/>
            <a:ext cx="21283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리조트 안내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998F973-8D88-4A40-85FA-9758A265D305}"/>
              </a:ext>
            </a:extLst>
          </p:cNvPr>
          <p:cNvSpPr txBox="1"/>
          <p:nvPr/>
        </p:nvSpPr>
        <p:spPr>
          <a:xfrm>
            <a:off x="7759805" y="706847"/>
            <a:ext cx="21283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리조트 소식</a:t>
            </a:r>
          </a:p>
        </p:txBody>
      </p:sp>
      <p:sp>
        <p:nvSpPr>
          <p:cNvPr id="40" name="TextBox 39">
            <a:hlinkClick r:id="rId9" action="ppaction://hlinksldjump"/>
            <a:extLst>
              <a:ext uri="{FF2B5EF4-FFF2-40B4-BE49-F238E27FC236}">
                <a16:creationId xmlns:a16="http://schemas.microsoft.com/office/drawing/2014/main" id="{7998F973-8D88-4A40-85FA-9758A265D305}"/>
              </a:ext>
            </a:extLst>
          </p:cNvPr>
          <p:cNvSpPr txBox="1"/>
          <p:nvPr/>
        </p:nvSpPr>
        <p:spPr>
          <a:xfrm>
            <a:off x="577535" y="2152478"/>
            <a:ext cx="447682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ln w="19050">
                  <a:noFill/>
                </a:ln>
                <a:solidFill>
                  <a:schemeClr val="bg1"/>
                </a:solidFill>
                <a:latin typeface="맑은 고딕" panose="020B0503020000020004" pitchFamily="50" charset="-127"/>
              </a:rPr>
              <a:t>DASAN RESORT_SUWON</a:t>
            </a:r>
            <a:endParaRPr lang="en-US" altLang="ko-KR" sz="1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조선 성곽 건축의 꽃</a:t>
            </a:r>
            <a:r>
              <a:rPr lang="en-US" altLang="ko-KR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수원 화성을 품은 공간으로의 초대 </a:t>
            </a:r>
          </a:p>
        </p:txBody>
      </p:sp>
      <p:cxnSp>
        <p:nvCxnSpPr>
          <p:cNvPr id="42" name="직선 연결선 41">
            <a:hlinkClick r:id="rId9" action="ppaction://hlinksldjump"/>
          </p:cNvPr>
          <p:cNvCxnSpPr/>
          <p:nvPr/>
        </p:nvCxnSpPr>
        <p:spPr>
          <a:xfrm>
            <a:off x="501203" y="2219385"/>
            <a:ext cx="1727" cy="1216153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213825" y="4463154"/>
            <a:ext cx="31137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RESORT NEWS</a:t>
            </a:r>
            <a:endParaRPr lang="ko-KR" altLang="en-US" sz="3200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3116166" y="4574459"/>
            <a:ext cx="432000" cy="432000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3083153" y="4445329"/>
            <a:ext cx="50847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dirty="0">
                <a:ln w="19050">
                  <a:noFill/>
                </a:ln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</a:rPr>
              <a:t>+</a:t>
            </a:r>
            <a:endParaRPr lang="ko-KR" altLang="en-US" sz="3600" dirty="0">
              <a:ln w="19050">
                <a:noFill/>
              </a:ln>
              <a:solidFill>
                <a:schemeClr val="bg2">
                  <a:lumMod val="75000"/>
                </a:schemeClr>
              </a:solidFill>
              <a:latin typeface="맑은 고딕" panose="020B0503020000020004" pitchFamily="50" charset="-127"/>
            </a:endParaRPr>
          </a:p>
        </p:txBody>
      </p:sp>
      <p:cxnSp>
        <p:nvCxnSpPr>
          <p:cNvPr id="75" name="직선 연결선 74"/>
          <p:cNvCxnSpPr/>
          <p:nvPr/>
        </p:nvCxnSpPr>
        <p:spPr>
          <a:xfrm>
            <a:off x="213825" y="5278473"/>
            <a:ext cx="11722536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675858" y="5416127"/>
            <a:ext cx="16625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다산리조트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3337389" y="5425959"/>
            <a:ext cx="34044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다산리조트 </a:t>
            </a:r>
            <a:r>
              <a:rPr lang="ko-KR" altLang="en-US" sz="16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그랜드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오픈 안내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10004176" y="5419080"/>
            <a:ext cx="14261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2021.06.15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80" name="직선 연결선 79"/>
          <p:cNvCxnSpPr/>
          <p:nvPr/>
        </p:nvCxnSpPr>
        <p:spPr>
          <a:xfrm>
            <a:off x="234732" y="5856469"/>
            <a:ext cx="11722536" cy="0"/>
          </a:xfrm>
          <a:prstGeom prst="line">
            <a:avLst/>
          </a:prstGeom>
          <a:ln w="1905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675858" y="5943472"/>
            <a:ext cx="16625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다산리조트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3352111" y="6005770"/>
            <a:ext cx="40614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인 이상 </a:t>
            </a:r>
            <a:r>
              <a:rPr lang="ko-KR" altLang="en-US" sz="16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집합금지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명령에 따른 운영 안내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10004176" y="5955305"/>
            <a:ext cx="14261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2021.06.15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84" name="직선 연결선 83"/>
          <p:cNvCxnSpPr/>
          <p:nvPr/>
        </p:nvCxnSpPr>
        <p:spPr>
          <a:xfrm>
            <a:off x="254396" y="6441489"/>
            <a:ext cx="11722536" cy="0"/>
          </a:xfrm>
          <a:prstGeom prst="line">
            <a:avLst/>
          </a:prstGeom>
          <a:ln w="1905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3506784" y="-20599"/>
            <a:ext cx="4976800" cy="2023777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4170138" y="426494"/>
            <a:ext cx="38058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/>
              <a:t>로그인이</a:t>
            </a:r>
            <a:r>
              <a:rPr lang="ko-KR" altLang="en-US" dirty="0"/>
              <a:t> 필요한 서비스 입니다</a:t>
            </a:r>
            <a:r>
              <a:rPr lang="en-US" altLang="ko-KR" dirty="0"/>
              <a:t>. </a:t>
            </a:r>
          </a:p>
          <a:p>
            <a:pPr algn="ctr"/>
            <a:r>
              <a:rPr lang="ko-KR" altLang="en-US" dirty="0"/>
              <a:t>로그인 후 이용 바랍니다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직사각형 3">
            <a:hlinkClick r:id="rId9" action="ppaction://hlinksldjump"/>
          </p:cNvPr>
          <p:cNvSpPr/>
          <p:nvPr/>
        </p:nvSpPr>
        <p:spPr>
          <a:xfrm>
            <a:off x="5319150" y="1229369"/>
            <a:ext cx="1470933" cy="47114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확인</a:t>
            </a:r>
          </a:p>
        </p:txBody>
      </p:sp>
    </p:spTree>
    <p:extLst>
      <p:ext uri="{BB962C8B-B14F-4D97-AF65-F5344CB8AC3E}">
        <p14:creationId xmlns:p14="http://schemas.microsoft.com/office/powerpoint/2010/main" val="1172474231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직사각형 50">
            <a:hlinkClick r:id="rId2" action="ppaction://hlinksldjump"/>
          </p:cNvPr>
          <p:cNvSpPr/>
          <p:nvPr/>
        </p:nvSpPr>
        <p:spPr>
          <a:xfrm>
            <a:off x="6181338" y="2749944"/>
            <a:ext cx="5622587" cy="379595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hlinkClick r:id="rId2" action="ppaction://hlinksldjump"/>
          </p:cNvPr>
          <p:cNvSpPr/>
          <p:nvPr/>
        </p:nvSpPr>
        <p:spPr>
          <a:xfrm>
            <a:off x="461330" y="2749458"/>
            <a:ext cx="5622587" cy="379595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1">
            <a:extLst>
              <a:ext uri="{FF2B5EF4-FFF2-40B4-BE49-F238E27FC236}">
                <a16:creationId xmlns:a16="http://schemas.microsoft.com/office/drawing/2014/main" id="{8F4F97A4-CEC4-4834-BF30-6D2B84AA1953}"/>
              </a:ext>
            </a:extLst>
          </p:cNvPr>
          <p:cNvSpPr/>
          <p:nvPr/>
        </p:nvSpPr>
        <p:spPr>
          <a:xfrm>
            <a:off x="9379931" y="169277"/>
            <a:ext cx="2674641" cy="304586"/>
          </a:xfrm>
          <a:prstGeom prst="roundRect">
            <a:avLst>
              <a:gd name="adj" fmla="val 24708"/>
            </a:avLst>
          </a:prstGeom>
          <a:solidFill>
            <a:schemeClr val="tx2">
              <a:lumMod val="60000"/>
              <a:lumOff val="40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4980" y="92053"/>
            <a:ext cx="447341" cy="447341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860971" y="5494162"/>
            <a:ext cx="205273" cy="21871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1070248" y="5483033"/>
            <a:ext cx="16245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아이디 저장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6472544" y="5363685"/>
            <a:ext cx="3665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위 개인정보 수집</a:t>
            </a:r>
            <a:r>
              <a:rPr lang="en-US" altLang="ko-KR" sz="1400" dirty="0"/>
              <a:t>, </a:t>
            </a:r>
            <a:r>
              <a:rPr lang="ko-KR" altLang="en-US" sz="1400" dirty="0"/>
              <a:t>이용에 동의합니다</a:t>
            </a:r>
            <a:r>
              <a:rPr lang="en-US" altLang="ko-KR" sz="1400" dirty="0"/>
              <a:t>. (</a:t>
            </a:r>
            <a:r>
              <a:rPr lang="ko-KR" altLang="en-US" sz="1400" dirty="0"/>
              <a:t>필수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  <p:sp>
        <p:nvSpPr>
          <p:cNvPr id="39" name="TextBox 38"/>
          <p:cNvSpPr txBox="1"/>
          <p:nvPr/>
        </p:nvSpPr>
        <p:spPr>
          <a:xfrm>
            <a:off x="10412655" y="5380310"/>
            <a:ext cx="15077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동의함</a:t>
            </a:r>
          </a:p>
        </p:txBody>
      </p:sp>
      <p:sp>
        <p:nvSpPr>
          <p:cNvPr id="46" name="직사각형 45"/>
          <p:cNvSpPr/>
          <p:nvPr/>
        </p:nvSpPr>
        <p:spPr>
          <a:xfrm>
            <a:off x="761218" y="4676947"/>
            <a:ext cx="4998973" cy="5083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/>
              <a:t>로그인</a:t>
            </a:r>
          </a:p>
        </p:txBody>
      </p:sp>
      <p:sp>
        <p:nvSpPr>
          <p:cNvPr id="50" name="직사각형 49">
            <a:hlinkClick r:id="rId2" action="ppaction://hlinksldjump"/>
          </p:cNvPr>
          <p:cNvSpPr/>
          <p:nvPr/>
        </p:nvSpPr>
        <p:spPr>
          <a:xfrm>
            <a:off x="761218" y="3974482"/>
            <a:ext cx="4998973" cy="51713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/>
          <p:cNvSpPr/>
          <p:nvPr/>
        </p:nvSpPr>
        <p:spPr>
          <a:xfrm>
            <a:off x="6504375" y="5893570"/>
            <a:ext cx="4998973" cy="5083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/>
              <a:t>비회원 로그인</a:t>
            </a:r>
          </a:p>
        </p:txBody>
      </p:sp>
      <p:sp>
        <p:nvSpPr>
          <p:cNvPr id="59" name="직사각형 58">
            <a:hlinkClick r:id="rId2" action="ppaction://hlinksldjump"/>
          </p:cNvPr>
          <p:cNvSpPr/>
          <p:nvPr/>
        </p:nvSpPr>
        <p:spPr>
          <a:xfrm>
            <a:off x="6527799" y="4720598"/>
            <a:ext cx="4975549" cy="58984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/>
          <p:cNvSpPr/>
          <p:nvPr/>
        </p:nvSpPr>
        <p:spPr>
          <a:xfrm>
            <a:off x="11138299" y="5400134"/>
            <a:ext cx="205273" cy="21871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/>
          <p:cNvSpPr txBox="1"/>
          <p:nvPr/>
        </p:nvSpPr>
        <p:spPr>
          <a:xfrm>
            <a:off x="6527799" y="4752287"/>
            <a:ext cx="30808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개인정보 수집</a:t>
            </a:r>
            <a:r>
              <a:rPr lang="en-US" altLang="ko-KR" sz="1400" dirty="0"/>
              <a:t>, </a:t>
            </a:r>
            <a:r>
              <a:rPr lang="ko-KR" altLang="en-US" sz="1400" dirty="0"/>
              <a:t>이용 동의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6527799" y="5002661"/>
            <a:ext cx="30808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·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</a:rPr>
              <a:t>수집항목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: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</a:rPr>
              <a:t>성함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</a:rPr>
              <a:t>휴대폰 번호</a:t>
            </a:r>
          </a:p>
        </p:txBody>
      </p:sp>
      <p:sp>
        <p:nvSpPr>
          <p:cNvPr id="62" name="직사각형 61"/>
          <p:cNvSpPr/>
          <p:nvPr/>
        </p:nvSpPr>
        <p:spPr>
          <a:xfrm>
            <a:off x="11222181" y="4725219"/>
            <a:ext cx="281031" cy="57613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/>
          </a:p>
        </p:txBody>
      </p:sp>
      <p:sp>
        <p:nvSpPr>
          <p:cNvPr id="63" name="직사각형 62"/>
          <p:cNvSpPr/>
          <p:nvPr/>
        </p:nvSpPr>
        <p:spPr>
          <a:xfrm>
            <a:off x="11268717" y="4941945"/>
            <a:ext cx="192109" cy="15633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/>
          </a:p>
        </p:txBody>
      </p:sp>
      <p:sp>
        <p:nvSpPr>
          <p:cNvPr id="65" name="이등변 삼각형 64"/>
          <p:cNvSpPr/>
          <p:nvPr/>
        </p:nvSpPr>
        <p:spPr>
          <a:xfrm>
            <a:off x="11284304" y="4787485"/>
            <a:ext cx="156426" cy="104684"/>
          </a:xfrm>
          <a:prstGeom prst="triangle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이등변 삼각형 65"/>
          <p:cNvSpPr/>
          <p:nvPr/>
        </p:nvSpPr>
        <p:spPr>
          <a:xfrm flipV="1">
            <a:off x="11278439" y="5170334"/>
            <a:ext cx="172339" cy="11092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>
            <a:hlinkClick r:id="rId2" action="ppaction://hlinksldjump"/>
          </p:cNvPr>
          <p:cNvSpPr/>
          <p:nvPr/>
        </p:nvSpPr>
        <p:spPr>
          <a:xfrm>
            <a:off x="761218" y="3302905"/>
            <a:ext cx="4998973" cy="51713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TextBox 67"/>
          <p:cNvSpPr txBox="1"/>
          <p:nvPr/>
        </p:nvSpPr>
        <p:spPr>
          <a:xfrm>
            <a:off x="813534" y="3416761"/>
            <a:ext cx="16245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2">
                    <a:lumMod val="75000"/>
                  </a:schemeClr>
                </a:solidFill>
              </a:rPr>
              <a:t>아이디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821105" y="4093672"/>
            <a:ext cx="16245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2">
                    <a:lumMod val="75000"/>
                  </a:schemeClr>
                </a:solidFill>
              </a:rPr>
              <a:t>비밀번호</a:t>
            </a:r>
          </a:p>
        </p:txBody>
      </p:sp>
      <p:sp>
        <p:nvSpPr>
          <p:cNvPr id="47" name="직사각형 46">
            <a:hlinkClick r:id="rId2" action="ppaction://hlinksldjump"/>
          </p:cNvPr>
          <p:cNvSpPr/>
          <p:nvPr/>
        </p:nvSpPr>
        <p:spPr>
          <a:xfrm>
            <a:off x="6527799" y="3284974"/>
            <a:ext cx="4998973" cy="51713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6680790" y="3386775"/>
            <a:ext cx="16245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2">
                    <a:lumMod val="75000"/>
                  </a:schemeClr>
                </a:solidFill>
              </a:rPr>
              <a:t>이름</a:t>
            </a:r>
          </a:p>
        </p:txBody>
      </p:sp>
      <p:sp>
        <p:nvSpPr>
          <p:cNvPr id="49" name="직사각형 48">
            <a:hlinkClick r:id="rId2" action="ppaction://hlinksldjump"/>
          </p:cNvPr>
          <p:cNvSpPr/>
          <p:nvPr/>
        </p:nvSpPr>
        <p:spPr>
          <a:xfrm>
            <a:off x="6527799" y="3974482"/>
            <a:ext cx="4998973" cy="51713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TextBox 63"/>
          <p:cNvSpPr txBox="1"/>
          <p:nvPr/>
        </p:nvSpPr>
        <p:spPr>
          <a:xfrm>
            <a:off x="6605215" y="4093672"/>
            <a:ext cx="16245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>
                <a:solidFill>
                  <a:schemeClr val="bg2">
                    <a:lumMod val="75000"/>
                  </a:schemeClr>
                </a:solidFill>
              </a:rPr>
              <a:t>이메일</a:t>
            </a:r>
            <a:endParaRPr lang="ko-KR" altLang="en-US" sz="16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3" name="TextBox 42">
            <a:hlinkClick r:id="rId5" action="ppaction://hlinksldjump"/>
            <a:extLst>
              <a:ext uri="{FF2B5EF4-FFF2-40B4-BE49-F238E27FC236}">
                <a16:creationId xmlns:a16="http://schemas.microsoft.com/office/drawing/2014/main" id="{7998F973-8D88-4A40-85FA-9758A265D305}"/>
              </a:ext>
            </a:extLst>
          </p:cNvPr>
          <p:cNvSpPr txBox="1"/>
          <p:nvPr/>
        </p:nvSpPr>
        <p:spPr>
          <a:xfrm>
            <a:off x="8298992" y="174330"/>
            <a:ext cx="12533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회원가입</a:t>
            </a:r>
          </a:p>
        </p:txBody>
      </p:sp>
      <p:sp>
        <p:nvSpPr>
          <p:cNvPr id="44" name="TextBox 43">
            <a:hlinkClick r:id="rId5" action="ppaction://hlinksldjump"/>
            <a:extLst>
              <a:ext uri="{FF2B5EF4-FFF2-40B4-BE49-F238E27FC236}">
                <a16:creationId xmlns:a16="http://schemas.microsoft.com/office/drawing/2014/main" id="{7998F973-8D88-4A40-85FA-9758A265D305}"/>
              </a:ext>
            </a:extLst>
          </p:cNvPr>
          <p:cNvSpPr txBox="1"/>
          <p:nvPr/>
        </p:nvSpPr>
        <p:spPr>
          <a:xfrm>
            <a:off x="7612006" y="172034"/>
            <a:ext cx="7743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로그인</a:t>
            </a:r>
          </a:p>
        </p:txBody>
      </p:sp>
      <p:sp>
        <p:nvSpPr>
          <p:cNvPr id="4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5" name="TextBox 44">
            <a:hlinkClick r:id="rId6" action="ppaction://hlinksldjump"/>
          </p:cNvPr>
          <p:cNvSpPr txBox="1"/>
          <p:nvPr/>
        </p:nvSpPr>
        <p:spPr>
          <a:xfrm>
            <a:off x="0" y="-4500"/>
            <a:ext cx="12192000" cy="3276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5B91270C-A6C4-4B12-990A-8E450FC54BC3}"/>
              </a:ext>
            </a:extLst>
          </p:cNvPr>
          <p:cNvSpPr txBox="1"/>
          <p:nvPr/>
        </p:nvSpPr>
        <p:spPr>
          <a:xfrm>
            <a:off x="10173433" y="702447"/>
            <a:ext cx="15975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고객센터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3327558" y="715382"/>
            <a:ext cx="16625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통합예약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7998F973-8D88-4A40-85FA-9758A265D305}"/>
              </a:ext>
            </a:extLst>
          </p:cNvPr>
          <p:cNvSpPr txBox="1"/>
          <p:nvPr/>
        </p:nvSpPr>
        <p:spPr>
          <a:xfrm>
            <a:off x="5483619" y="715382"/>
            <a:ext cx="21283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리조트 안내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7998F973-8D88-4A40-85FA-9758A265D305}"/>
              </a:ext>
            </a:extLst>
          </p:cNvPr>
          <p:cNvSpPr txBox="1"/>
          <p:nvPr/>
        </p:nvSpPr>
        <p:spPr>
          <a:xfrm>
            <a:off x="7759805" y="706847"/>
            <a:ext cx="21283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리조트 소식</a:t>
            </a:r>
          </a:p>
        </p:txBody>
      </p:sp>
      <p:sp>
        <p:nvSpPr>
          <p:cNvPr id="135" name="TextBox 134">
            <a:hlinkClick r:id="rId6" action="ppaction://hlinksldjump"/>
            <a:extLst>
              <a:ext uri="{FF2B5EF4-FFF2-40B4-BE49-F238E27FC236}">
                <a16:creationId xmlns:a16="http://schemas.microsoft.com/office/drawing/2014/main" id="{5B91270C-A6C4-4B12-990A-8E450FC54BC3}"/>
              </a:ext>
            </a:extLst>
          </p:cNvPr>
          <p:cNvSpPr txBox="1"/>
          <p:nvPr/>
        </p:nvSpPr>
        <p:spPr>
          <a:xfrm>
            <a:off x="10169314" y="705573"/>
            <a:ext cx="12714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고객센터</a:t>
            </a:r>
          </a:p>
        </p:txBody>
      </p:sp>
      <p:sp>
        <p:nvSpPr>
          <p:cNvPr id="136" name="TextBox 135">
            <a:hlinkClick r:id="rId7" action="ppaction://hlinksldjump"/>
          </p:cNvPr>
          <p:cNvSpPr txBox="1"/>
          <p:nvPr/>
        </p:nvSpPr>
        <p:spPr>
          <a:xfrm>
            <a:off x="286593" y="647218"/>
            <a:ext cx="26021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n w="19050">
                  <a:noFill/>
                </a:ln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DASAN RESORT   </a:t>
            </a:r>
            <a:endParaRPr lang="ko-KR" altLang="en-US" sz="2400" b="1" dirty="0">
              <a:ln w="19050">
                <a:noFill/>
              </a:ln>
              <a:solidFill>
                <a:schemeClr val="tx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7" name="TextBox 136">
            <a:hlinkClick r:id="rId6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3327558" y="715382"/>
            <a:ext cx="1277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통합예약</a:t>
            </a:r>
          </a:p>
        </p:txBody>
      </p:sp>
      <p:sp>
        <p:nvSpPr>
          <p:cNvPr id="138" name="TextBox 137">
            <a:hlinkClick r:id="rId6" action="ppaction://hlinksldjump"/>
            <a:extLst>
              <a:ext uri="{FF2B5EF4-FFF2-40B4-BE49-F238E27FC236}">
                <a16:creationId xmlns:a16="http://schemas.microsoft.com/office/drawing/2014/main" id="{7998F973-8D88-4A40-85FA-9758A265D305}"/>
              </a:ext>
            </a:extLst>
          </p:cNvPr>
          <p:cNvSpPr txBox="1"/>
          <p:nvPr/>
        </p:nvSpPr>
        <p:spPr>
          <a:xfrm>
            <a:off x="5476713" y="716220"/>
            <a:ext cx="16857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리조트 안내</a:t>
            </a:r>
          </a:p>
        </p:txBody>
      </p:sp>
      <p:sp>
        <p:nvSpPr>
          <p:cNvPr id="139" name="TextBox 138">
            <a:hlinkClick r:id="rId6" action="ppaction://hlinksldjump"/>
            <a:extLst>
              <a:ext uri="{FF2B5EF4-FFF2-40B4-BE49-F238E27FC236}">
                <a16:creationId xmlns:a16="http://schemas.microsoft.com/office/drawing/2014/main" id="{7998F973-8D88-4A40-85FA-9758A265D305}"/>
              </a:ext>
            </a:extLst>
          </p:cNvPr>
          <p:cNvSpPr txBox="1"/>
          <p:nvPr/>
        </p:nvSpPr>
        <p:spPr>
          <a:xfrm>
            <a:off x="7759016" y="710852"/>
            <a:ext cx="16209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리조트 소식</a:t>
            </a:r>
          </a:p>
        </p:txBody>
      </p:sp>
      <p:sp>
        <p:nvSpPr>
          <p:cNvPr id="140" name="TextBox 139">
            <a:hlinkClick r:id="rId8" action="ppaction://hlinksldjump"/>
            <a:extLst>
              <a:ext uri="{FF2B5EF4-FFF2-40B4-BE49-F238E27FC236}">
                <a16:creationId xmlns:a16="http://schemas.microsoft.com/office/drawing/2014/main" id="{F58275E5-7314-4031-97E4-97B7FDB1D406}"/>
              </a:ext>
            </a:extLst>
          </p:cNvPr>
          <p:cNvSpPr txBox="1"/>
          <p:nvPr/>
        </p:nvSpPr>
        <p:spPr>
          <a:xfrm>
            <a:off x="3308210" y="1086329"/>
            <a:ext cx="114993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객실 예약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1" name="TextBox 140">
            <a:hlinkClick r:id="rId9" action="ppaction://hlinksldjump"/>
            <a:extLst>
              <a:ext uri="{FF2B5EF4-FFF2-40B4-BE49-F238E27FC236}">
                <a16:creationId xmlns:a16="http://schemas.microsoft.com/office/drawing/2014/main" id="{F58275E5-7314-4031-97E4-97B7FDB1D406}"/>
              </a:ext>
            </a:extLst>
          </p:cNvPr>
          <p:cNvSpPr txBox="1"/>
          <p:nvPr/>
        </p:nvSpPr>
        <p:spPr>
          <a:xfrm>
            <a:off x="3285814" y="1435289"/>
            <a:ext cx="124020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서비스 예약</a:t>
            </a:r>
          </a:p>
        </p:txBody>
      </p:sp>
      <p:sp>
        <p:nvSpPr>
          <p:cNvPr id="142" name="TextBox 141">
            <a:hlinkClick r:id="rId10" action="ppaction://hlinksldjump"/>
            <a:extLst>
              <a:ext uri="{FF2B5EF4-FFF2-40B4-BE49-F238E27FC236}">
                <a16:creationId xmlns:a16="http://schemas.microsoft.com/office/drawing/2014/main" id="{F58275E5-7314-4031-97E4-97B7FDB1D406}"/>
              </a:ext>
            </a:extLst>
          </p:cNvPr>
          <p:cNvSpPr txBox="1"/>
          <p:nvPr/>
        </p:nvSpPr>
        <p:spPr>
          <a:xfrm>
            <a:off x="3017081" y="1819673"/>
            <a:ext cx="186499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 err="1">
                <a:latin typeface="맑은 고딕" panose="020B0503020000020004" pitchFamily="50" charset="-127"/>
              </a:rPr>
              <a:t>예약조회</a:t>
            </a:r>
            <a:r>
              <a:rPr lang="en-US" altLang="ko-KR" sz="1400" dirty="0">
                <a:latin typeface="맑은 고딕" panose="020B0503020000020004" pitchFamily="50" charset="-127"/>
              </a:rPr>
              <a:t>/</a:t>
            </a:r>
            <a:r>
              <a:rPr lang="ko-KR" altLang="en-US" sz="1400" dirty="0">
                <a:latin typeface="맑은 고딕" panose="020B0503020000020004" pitchFamily="50" charset="-127"/>
              </a:rPr>
              <a:t>변경</a:t>
            </a:r>
            <a:r>
              <a:rPr lang="en-US" altLang="ko-KR" sz="1400" dirty="0">
                <a:latin typeface="맑은 고딕" panose="020B0503020000020004" pitchFamily="50" charset="-127"/>
              </a:rPr>
              <a:t>/</a:t>
            </a:r>
            <a:r>
              <a:rPr lang="ko-KR" altLang="en-US" sz="1400" dirty="0">
                <a:latin typeface="맑은 고딕" panose="020B0503020000020004" pitchFamily="50" charset="-127"/>
              </a:rPr>
              <a:t>취소</a:t>
            </a:r>
          </a:p>
        </p:txBody>
      </p:sp>
      <p:sp>
        <p:nvSpPr>
          <p:cNvPr id="143" name="TextBox 142">
            <a:hlinkClick r:id="rId11" action="ppaction://hlinksldjump"/>
            <a:extLst>
              <a:ext uri="{FF2B5EF4-FFF2-40B4-BE49-F238E27FC236}">
                <a16:creationId xmlns:a16="http://schemas.microsoft.com/office/drawing/2014/main" id="{1EF22B79-2842-420A-B9FF-EF80463C3457}"/>
              </a:ext>
            </a:extLst>
          </p:cNvPr>
          <p:cNvSpPr txBox="1"/>
          <p:nvPr/>
        </p:nvSpPr>
        <p:spPr>
          <a:xfrm>
            <a:off x="7905040" y="1133173"/>
            <a:ext cx="12145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리조트 뉴스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4" name="TextBox 143">
            <a:hlinkClick r:id="rId12" action="ppaction://hlinksldjump"/>
            <a:extLst>
              <a:ext uri="{FF2B5EF4-FFF2-40B4-BE49-F238E27FC236}">
                <a16:creationId xmlns:a16="http://schemas.microsoft.com/office/drawing/2014/main" id="{DF04EEA3-134F-408C-9479-AA9C986DC17B}"/>
              </a:ext>
            </a:extLst>
          </p:cNvPr>
          <p:cNvSpPr txBox="1"/>
          <p:nvPr/>
        </p:nvSpPr>
        <p:spPr>
          <a:xfrm>
            <a:off x="10278585" y="1097797"/>
            <a:ext cx="87732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FAQ</a:t>
            </a:r>
          </a:p>
        </p:txBody>
      </p:sp>
      <p:sp>
        <p:nvSpPr>
          <p:cNvPr id="145" name="TextBox 144">
            <a:hlinkClick r:id="rId13" action="ppaction://hlinksldjump"/>
            <a:extLst>
              <a:ext uri="{FF2B5EF4-FFF2-40B4-BE49-F238E27FC236}">
                <a16:creationId xmlns:a16="http://schemas.microsoft.com/office/drawing/2014/main" id="{1EF22B79-2842-420A-B9FF-EF80463C3457}"/>
              </a:ext>
            </a:extLst>
          </p:cNvPr>
          <p:cNvSpPr txBox="1"/>
          <p:nvPr/>
        </p:nvSpPr>
        <p:spPr>
          <a:xfrm>
            <a:off x="7952442" y="1500385"/>
            <a:ext cx="111969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오시는 길</a:t>
            </a:r>
          </a:p>
        </p:txBody>
      </p:sp>
      <p:sp>
        <p:nvSpPr>
          <p:cNvPr id="146" name="TextBox 145">
            <a:hlinkClick r:id="rId14" action="ppaction://hlinksldjump"/>
            <a:extLst>
              <a:ext uri="{FF2B5EF4-FFF2-40B4-BE49-F238E27FC236}">
                <a16:creationId xmlns:a16="http://schemas.microsoft.com/office/drawing/2014/main" id="{DF04EEA3-134F-408C-9479-AA9C986DC17B}"/>
              </a:ext>
            </a:extLst>
          </p:cNvPr>
          <p:cNvSpPr txBox="1"/>
          <p:nvPr/>
        </p:nvSpPr>
        <p:spPr>
          <a:xfrm>
            <a:off x="10282588" y="1469727"/>
            <a:ext cx="89267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분실물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7" name="TextBox 146">
            <a:hlinkClick r:id="rId15" action="ppaction://hlinksldjump"/>
            <a:extLst>
              <a:ext uri="{FF2B5EF4-FFF2-40B4-BE49-F238E27FC236}">
                <a16:creationId xmlns:a16="http://schemas.microsoft.com/office/drawing/2014/main" id="{DF04EEA3-134F-408C-9479-AA9C986DC17B}"/>
              </a:ext>
            </a:extLst>
          </p:cNvPr>
          <p:cNvSpPr txBox="1"/>
          <p:nvPr/>
        </p:nvSpPr>
        <p:spPr>
          <a:xfrm>
            <a:off x="10238187" y="1854111"/>
            <a:ext cx="114450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고객의 소리</a:t>
            </a:r>
          </a:p>
        </p:txBody>
      </p:sp>
      <p:sp>
        <p:nvSpPr>
          <p:cNvPr id="148" name="TextBox 147">
            <a:hlinkClick r:id="rId16" action="ppaction://hlinksldjump"/>
            <a:extLst>
              <a:ext uri="{FF2B5EF4-FFF2-40B4-BE49-F238E27FC236}">
                <a16:creationId xmlns:a16="http://schemas.microsoft.com/office/drawing/2014/main" id="{1EF22B79-2842-420A-B9FF-EF80463C3457}"/>
              </a:ext>
            </a:extLst>
          </p:cNvPr>
          <p:cNvSpPr txBox="1"/>
          <p:nvPr/>
        </p:nvSpPr>
        <p:spPr>
          <a:xfrm>
            <a:off x="5522715" y="1088282"/>
            <a:ext cx="141194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리조트 소개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9" name="TextBox 148">
            <a:hlinkClick r:id="rId17" action="ppaction://hlinksldjump"/>
            <a:extLst>
              <a:ext uri="{FF2B5EF4-FFF2-40B4-BE49-F238E27FC236}">
                <a16:creationId xmlns:a16="http://schemas.microsoft.com/office/drawing/2014/main" id="{1EF22B79-2842-420A-B9FF-EF80463C3457}"/>
              </a:ext>
            </a:extLst>
          </p:cNvPr>
          <p:cNvSpPr txBox="1"/>
          <p:nvPr/>
        </p:nvSpPr>
        <p:spPr>
          <a:xfrm>
            <a:off x="5892847" y="1443516"/>
            <a:ext cx="67168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객실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0" name="TextBox 149">
            <a:hlinkClick r:id="rId18" action="ppaction://hlinksldjump"/>
            <a:extLst>
              <a:ext uri="{FF2B5EF4-FFF2-40B4-BE49-F238E27FC236}">
                <a16:creationId xmlns:a16="http://schemas.microsoft.com/office/drawing/2014/main" id="{1EF22B79-2842-420A-B9FF-EF80463C3457}"/>
              </a:ext>
            </a:extLst>
          </p:cNvPr>
          <p:cNvSpPr txBox="1"/>
          <p:nvPr/>
        </p:nvSpPr>
        <p:spPr>
          <a:xfrm>
            <a:off x="5812024" y="1803887"/>
            <a:ext cx="87402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</a:rPr>
              <a:t>서비스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1" name="TextBox 150">
            <a:hlinkClick r:id="rId19" action="ppaction://hlinksldjump"/>
            <a:extLst>
              <a:ext uri="{FF2B5EF4-FFF2-40B4-BE49-F238E27FC236}">
                <a16:creationId xmlns:a16="http://schemas.microsoft.com/office/drawing/2014/main" id="{1EF22B79-2842-420A-B9FF-EF80463C3457}"/>
              </a:ext>
            </a:extLst>
          </p:cNvPr>
          <p:cNvSpPr txBox="1"/>
          <p:nvPr/>
        </p:nvSpPr>
        <p:spPr>
          <a:xfrm>
            <a:off x="5645064" y="2129196"/>
            <a:ext cx="120794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편의시설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2" name="TextBox 151">
            <a:hlinkClick r:id="rId20" action="ppaction://hlinksldjump"/>
            <a:extLst>
              <a:ext uri="{FF2B5EF4-FFF2-40B4-BE49-F238E27FC236}">
                <a16:creationId xmlns:a16="http://schemas.microsoft.com/office/drawing/2014/main" id="{1EF22B79-2842-420A-B9FF-EF80463C3457}"/>
              </a:ext>
            </a:extLst>
          </p:cNvPr>
          <p:cNvSpPr txBox="1"/>
          <p:nvPr/>
        </p:nvSpPr>
        <p:spPr>
          <a:xfrm>
            <a:off x="5834353" y="2476332"/>
            <a:ext cx="82936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다이닝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3" name="TextBox 152">
            <a:hlinkClick r:id="rId21" action="ppaction://hlinksldjump"/>
            <a:extLst>
              <a:ext uri="{FF2B5EF4-FFF2-40B4-BE49-F238E27FC236}">
                <a16:creationId xmlns:a16="http://schemas.microsoft.com/office/drawing/2014/main" id="{1EF22B79-2842-420A-B9FF-EF80463C3457}"/>
              </a:ext>
            </a:extLst>
          </p:cNvPr>
          <p:cNvSpPr txBox="1"/>
          <p:nvPr/>
        </p:nvSpPr>
        <p:spPr>
          <a:xfrm>
            <a:off x="5834352" y="2822501"/>
            <a:ext cx="829361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연회장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4" name="TextBox 153"/>
          <p:cNvSpPr txBox="1"/>
          <p:nvPr/>
        </p:nvSpPr>
        <p:spPr>
          <a:xfrm>
            <a:off x="2445624" y="5483032"/>
            <a:ext cx="974787" cy="3055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회원가입</a:t>
            </a:r>
          </a:p>
        </p:txBody>
      </p:sp>
      <p:sp>
        <p:nvSpPr>
          <p:cNvPr id="155" name="TextBox 154"/>
          <p:cNvSpPr txBox="1"/>
          <p:nvPr/>
        </p:nvSpPr>
        <p:spPr>
          <a:xfrm>
            <a:off x="3183987" y="5480848"/>
            <a:ext cx="2491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｜</a:t>
            </a:r>
            <a:endParaRPr lang="ko-KR" altLang="en-US" sz="1400" dirty="0"/>
          </a:p>
        </p:txBody>
      </p:sp>
      <p:sp>
        <p:nvSpPr>
          <p:cNvPr id="156" name="TextBox 155"/>
          <p:cNvSpPr txBox="1"/>
          <p:nvPr/>
        </p:nvSpPr>
        <p:spPr>
          <a:xfrm>
            <a:off x="4565579" y="5483033"/>
            <a:ext cx="12541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비밀번호찾기</a:t>
            </a:r>
          </a:p>
        </p:txBody>
      </p:sp>
      <p:sp>
        <p:nvSpPr>
          <p:cNvPr id="157" name="TextBox 156"/>
          <p:cNvSpPr txBox="1"/>
          <p:nvPr/>
        </p:nvSpPr>
        <p:spPr>
          <a:xfrm>
            <a:off x="3394739" y="5480847"/>
            <a:ext cx="12156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아이디 찾기</a:t>
            </a:r>
          </a:p>
        </p:txBody>
      </p:sp>
      <p:sp>
        <p:nvSpPr>
          <p:cNvPr id="158" name="TextBox 157"/>
          <p:cNvSpPr txBox="1"/>
          <p:nvPr/>
        </p:nvSpPr>
        <p:spPr>
          <a:xfrm>
            <a:off x="4361238" y="5476663"/>
            <a:ext cx="2491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｜</a:t>
            </a:r>
            <a:endParaRPr lang="ko-KR" altLang="en-US" sz="1400" dirty="0"/>
          </a:p>
        </p:txBody>
      </p:sp>
      <p:sp>
        <p:nvSpPr>
          <p:cNvPr id="70" name="직사각형 69">
            <a:hlinkClick r:id="rId2" action="ppaction://hlinksldjump"/>
          </p:cNvPr>
          <p:cNvSpPr/>
          <p:nvPr/>
        </p:nvSpPr>
        <p:spPr>
          <a:xfrm>
            <a:off x="0" y="3378754"/>
            <a:ext cx="12192000" cy="34792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4160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" dur="1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135" grpId="0"/>
      <p:bldP spid="136" grpId="0"/>
      <p:bldP spid="137" grpId="0"/>
      <p:bldP spid="138" grpId="0"/>
      <p:bldP spid="139" grpId="0"/>
      <p:bldP spid="140" grpId="0"/>
      <p:bldP spid="141" grpId="0"/>
      <p:bldP spid="142" grpId="0"/>
      <p:bldP spid="143" grpId="0"/>
      <p:bldP spid="144" grpId="0"/>
      <p:bldP spid="145" grpId="0"/>
      <p:bldP spid="146" grpId="0"/>
      <p:bldP spid="147" grpId="0"/>
      <p:bldP spid="148" grpId="0"/>
      <p:bldP spid="149" grpId="0"/>
      <p:bldP spid="150" grpId="0"/>
      <p:bldP spid="151" grpId="0"/>
      <p:bldP spid="152" grpId="0"/>
      <p:bldP spid="153" grpId="0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B91270C-A6C4-4B12-990A-8E450FC54BC3}"/>
              </a:ext>
            </a:extLst>
          </p:cNvPr>
          <p:cNvSpPr txBox="1"/>
          <p:nvPr/>
        </p:nvSpPr>
        <p:spPr>
          <a:xfrm>
            <a:off x="10173433" y="702447"/>
            <a:ext cx="15975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고객센터</a:t>
            </a:r>
          </a:p>
        </p:txBody>
      </p:sp>
      <p:sp>
        <p:nvSpPr>
          <p:cNvPr id="6" name="TextBox 5">
            <a:hlinkClick r:id="rId2" action="ppaction://hlinksldjump"/>
            <a:extLst>
              <a:ext uri="{FF2B5EF4-FFF2-40B4-BE49-F238E27FC236}">
                <a16:creationId xmlns:a16="http://schemas.microsoft.com/office/drawing/2014/main" id="{7998F973-8D88-4A40-85FA-9758A265D305}"/>
              </a:ext>
            </a:extLst>
          </p:cNvPr>
          <p:cNvSpPr txBox="1"/>
          <p:nvPr/>
        </p:nvSpPr>
        <p:spPr>
          <a:xfrm>
            <a:off x="6722074" y="184216"/>
            <a:ext cx="8784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로그아웃</a:t>
            </a:r>
          </a:p>
        </p:txBody>
      </p:sp>
      <p:sp>
        <p:nvSpPr>
          <p:cNvPr id="7" name="TextBox 6">
            <a:hlinkClick r:id="rId3" action="ppaction://hlinksldjump"/>
            <a:extLst>
              <a:ext uri="{FF2B5EF4-FFF2-40B4-BE49-F238E27FC236}">
                <a16:creationId xmlns:a16="http://schemas.microsoft.com/office/drawing/2014/main" id="{7998F973-8D88-4A40-85FA-9758A265D305}"/>
              </a:ext>
            </a:extLst>
          </p:cNvPr>
          <p:cNvSpPr txBox="1"/>
          <p:nvPr/>
        </p:nvSpPr>
        <p:spPr>
          <a:xfrm>
            <a:off x="7488430" y="186512"/>
            <a:ext cx="12533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마이페이지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hlinkClick r:id="rId4" action="ppaction://hlinksldjump"/>
            <a:extLst>
              <a:ext uri="{FF2B5EF4-FFF2-40B4-BE49-F238E27FC236}">
                <a16:creationId xmlns:a16="http://schemas.microsoft.com/office/drawing/2014/main" id="{7998F973-8D88-4A40-85FA-9758A265D305}"/>
              </a:ext>
            </a:extLst>
          </p:cNvPr>
          <p:cNvSpPr txBox="1"/>
          <p:nvPr/>
        </p:nvSpPr>
        <p:spPr>
          <a:xfrm>
            <a:off x="8411551" y="184216"/>
            <a:ext cx="9391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예약조회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사각형: 둥근 모서리 1">
            <a:hlinkClick r:id="rId3" action="ppaction://hlinksldjump"/>
            <a:extLst>
              <a:ext uri="{FF2B5EF4-FFF2-40B4-BE49-F238E27FC236}">
                <a16:creationId xmlns:a16="http://schemas.microsoft.com/office/drawing/2014/main" id="{8F4F97A4-CEC4-4834-BF30-6D2B84AA1953}"/>
              </a:ext>
            </a:extLst>
          </p:cNvPr>
          <p:cNvSpPr/>
          <p:nvPr/>
        </p:nvSpPr>
        <p:spPr>
          <a:xfrm>
            <a:off x="9379931" y="169277"/>
            <a:ext cx="2674641" cy="304586"/>
          </a:xfrm>
          <a:prstGeom prst="roundRect">
            <a:avLst>
              <a:gd name="adj" fmla="val 24708"/>
            </a:avLst>
          </a:prstGeom>
          <a:solidFill>
            <a:schemeClr val="tx2">
              <a:lumMod val="60000"/>
              <a:lumOff val="40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3327558" y="715382"/>
            <a:ext cx="16625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통합예약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998F973-8D88-4A40-85FA-9758A265D305}"/>
              </a:ext>
            </a:extLst>
          </p:cNvPr>
          <p:cNvSpPr txBox="1"/>
          <p:nvPr/>
        </p:nvSpPr>
        <p:spPr>
          <a:xfrm>
            <a:off x="5483619" y="715382"/>
            <a:ext cx="21283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리조트 안내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98F973-8D88-4A40-85FA-9758A265D305}"/>
              </a:ext>
            </a:extLst>
          </p:cNvPr>
          <p:cNvSpPr txBox="1"/>
          <p:nvPr/>
        </p:nvSpPr>
        <p:spPr>
          <a:xfrm>
            <a:off x="7759805" y="706847"/>
            <a:ext cx="21283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리조트 소식</a:t>
            </a:r>
          </a:p>
        </p:txBody>
      </p:sp>
      <p:pic>
        <p:nvPicPr>
          <p:cNvPr id="13" name="그림 12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4980" y="92053"/>
            <a:ext cx="447341" cy="447341"/>
          </a:xfrm>
          <a:prstGeom prst="rect">
            <a:avLst/>
          </a:prstGeom>
        </p:spPr>
      </p:pic>
      <p:cxnSp>
        <p:nvCxnSpPr>
          <p:cNvPr id="14" name="직선 연결선 13"/>
          <p:cNvCxnSpPr/>
          <p:nvPr/>
        </p:nvCxnSpPr>
        <p:spPr>
          <a:xfrm>
            <a:off x="286593" y="1334345"/>
            <a:ext cx="11722536" cy="0"/>
          </a:xfrm>
          <a:prstGeom prst="line">
            <a:avLst/>
          </a:prstGeom>
          <a:ln w="1905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97545" y="1487171"/>
            <a:ext cx="35715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마이페이지</a:t>
            </a:r>
            <a:endParaRPr lang="ko-KR" altLang="en-US" sz="3200" b="1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직사각형 15">
            <a:hlinkClick r:id="rId3" action="ppaction://hlinksldjump"/>
          </p:cNvPr>
          <p:cNvSpPr/>
          <p:nvPr/>
        </p:nvSpPr>
        <p:spPr>
          <a:xfrm>
            <a:off x="213329" y="2129297"/>
            <a:ext cx="11795800" cy="18698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788825" y="2417895"/>
            <a:ext cx="67180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안녕하세요 </a:t>
            </a:r>
            <a:r>
              <a:rPr lang="ko-KR" altLang="en-US" sz="2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김아주</a:t>
            </a:r>
            <a:r>
              <a:rPr lang="ko-KR" alt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님은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다산리조트 회원입니다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581468" y="3124454"/>
            <a:ext cx="16472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회원정보 수정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〉</a:t>
            </a:r>
            <a:r>
              <a:rPr lang="en-US" altLang="ko-KR" sz="1600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ko-KR" altLang="en-US" sz="1600" u="sng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415344" y="3124727"/>
            <a:ext cx="16472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비밀번호 변경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〉</a:t>
            </a:r>
            <a:r>
              <a:rPr lang="en-US" altLang="ko-KR" sz="1600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ko-KR" altLang="en-US" sz="1600" u="sng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249220" y="3121424"/>
            <a:ext cx="1647251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회원탈퇴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〉</a:t>
            </a:r>
            <a:r>
              <a:rPr lang="en-US" altLang="ko-KR" sz="1600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ko-KR" altLang="en-US" sz="1600" u="sng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2" name="직사각형 21">
            <a:hlinkClick r:id="rId3" action="ppaction://hlinksldjump"/>
          </p:cNvPr>
          <p:cNvSpPr/>
          <p:nvPr/>
        </p:nvSpPr>
        <p:spPr>
          <a:xfrm>
            <a:off x="213329" y="4098533"/>
            <a:ext cx="11795800" cy="186985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1833" y="4623112"/>
            <a:ext cx="687559" cy="687559"/>
          </a:xfrm>
          <a:prstGeom prst="rect">
            <a:avLst/>
          </a:prstGeom>
        </p:spPr>
      </p:pic>
      <p:grpSp>
        <p:nvGrpSpPr>
          <p:cNvPr id="33" name="그룹 32"/>
          <p:cNvGrpSpPr/>
          <p:nvPr/>
        </p:nvGrpSpPr>
        <p:grpSpPr>
          <a:xfrm>
            <a:off x="4392344" y="4567180"/>
            <a:ext cx="1647251" cy="1197783"/>
            <a:chOff x="3032834" y="4620426"/>
            <a:chExt cx="1647251" cy="1197783"/>
          </a:xfrm>
        </p:grpSpPr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96610" y="4620426"/>
              <a:ext cx="728963" cy="728963"/>
            </a:xfrm>
            <a:prstGeom prst="rect">
              <a:avLst/>
            </a:prstGeom>
          </p:spPr>
        </p:pic>
        <p:sp>
          <p:nvSpPr>
            <p:cNvPr id="30" name="TextBox 29"/>
            <p:cNvSpPr txBox="1"/>
            <p:nvPr/>
          </p:nvSpPr>
          <p:spPr>
            <a:xfrm>
              <a:off x="3032834" y="5404185"/>
              <a:ext cx="1647251" cy="4140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예약내역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6883629" y="5310671"/>
            <a:ext cx="1904550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5000p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8" name="TextBox 27">
            <a:hlinkClick r:id="rId9" action="ppaction://hlinksldjump"/>
          </p:cNvPr>
          <p:cNvSpPr txBox="1"/>
          <p:nvPr/>
        </p:nvSpPr>
        <p:spPr>
          <a:xfrm>
            <a:off x="286593" y="645658"/>
            <a:ext cx="26021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n w="19050">
                  <a:noFill/>
                </a:ln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DASAN RESORT</a:t>
            </a:r>
            <a:endParaRPr lang="ko-KR" altLang="en-US" sz="2400" b="1" dirty="0">
              <a:ln w="19050">
                <a:noFill/>
              </a:ln>
              <a:solidFill>
                <a:schemeClr val="tx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TextBox 24">
            <a:hlinkClick r:id="rId10" action="ppaction://hlinksldjump"/>
          </p:cNvPr>
          <p:cNvSpPr txBox="1"/>
          <p:nvPr/>
        </p:nvSpPr>
        <p:spPr>
          <a:xfrm>
            <a:off x="0" y="-4500"/>
            <a:ext cx="12192000" cy="3276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27" name="TextBox 26">
            <a:hlinkClick r:id="rId10" action="ppaction://hlinksldjump"/>
            <a:extLst>
              <a:ext uri="{FF2B5EF4-FFF2-40B4-BE49-F238E27FC236}">
                <a16:creationId xmlns:a16="http://schemas.microsoft.com/office/drawing/2014/main" id="{5B91270C-A6C4-4B12-990A-8E450FC54BC3}"/>
              </a:ext>
            </a:extLst>
          </p:cNvPr>
          <p:cNvSpPr txBox="1"/>
          <p:nvPr/>
        </p:nvSpPr>
        <p:spPr>
          <a:xfrm>
            <a:off x="10169314" y="705573"/>
            <a:ext cx="12133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고객센터</a:t>
            </a:r>
          </a:p>
        </p:txBody>
      </p:sp>
      <p:sp>
        <p:nvSpPr>
          <p:cNvPr id="31" name="TextBox 30">
            <a:hlinkClick r:id="rId9" action="ppaction://hlinksldjump"/>
          </p:cNvPr>
          <p:cNvSpPr txBox="1"/>
          <p:nvPr/>
        </p:nvSpPr>
        <p:spPr>
          <a:xfrm>
            <a:off x="286593" y="647218"/>
            <a:ext cx="26021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n w="19050">
                  <a:noFill/>
                </a:ln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DASAN RESORT   </a:t>
            </a:r>
            <a:endParaRPr lang="ko-KR" altLang="en-US" sz="2400" b="1" dirty="0">
              <a:ln w="19050">
                <a:noFill/>
              </a:ln>
              <a:solidFill>
                <a:schemeClr val="tx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4" name="TextBox 33">
            <a:hlinkClick r:id="rId10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3327558" y="715382"/>
            <a:ext cx="12845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통합예약</a:t>
            </a:r>
          </a:p>
        </p:txBody>
      </p:sp>
      <p:sp>
        <p:nvSpPr>
          <p:cNvPr id="35" name="TextBox 34">
            <a:hlinkClick r:id="rId10" action="ppaction://hlinksldjump"/>
            <a:extLst>
              <a:ext uri="{FF2B5EF4-FFF2-40B4-BE49-F238E27FC236}">
                <a16:creationId xmlns:a16="http://schemas.microsoft.com/office/drawing/2014/main" id="{7998F973-8D88-4A40-85FA-9758A265D305}"/>
              </a:ext>
            </a:extLst>
          </p:cNvPr>
          <p:cNvSpPr txBox="1"/>
          <p:nvPr/>
        </p:nvSpPr>
        <p:spPr>
          <a:xfrm>
            <a:off x="5476712" y="716220"/>
            <a:ext cx="15858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리조트 안내</a:t>
            </a:r>
          </a:p>
        </p:txBody>
      </p:sp>
      <p:sp>
        <p:nvSpPr>
          <p:cNvPr id="36" name="TextBox 35">
            <a:hlinkClick r:id="rId10" action="ppaction://hlinksldjump"/>
            <a:extLst>
              <a:ext uri="{FF2B5EF4-FFF2-40B4-BE49-F238E27FC236}">
                <a16:creationId xmlns:a16="http://schemas.microsoft.com/office/drawing/2014/main" id="{7998F973-8D88-4A40-85FA-9758A265D305}"/>
              </a:ext>
            </a:extLst>
          </p:cNvPr>
          <p:cNvSpPr txBox="1"/>
          <p:nvPr/>
        </p:nvSpPr>
        <p:spPr>
          <a:xfrm>
            <a:off x="7759017" y="710852"/>
            <a:ext cx="15916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리조트 소식</a:t>
            </a:r>
          </a:p>
        </p:txBody>
      </p:sp>
      <p:sp>
        <p:nvSpPr>
          <p:cNvPr id="37" name="TextBox 36">
            <a:hlinkClick r:id="rId11" action="ppaction://hlinksldjump"/>
            <a:extLst>
              <a:ext uri="{FF2B5EF4-FFF2-40B4-BE49-F238E27FC236}">
                <a16:creationId xmlns:a16="http://schemas.microsoft.com/office/drawing/2014/main" id="{F58275E5-7314-4031-97E4-97B7FDB1D406}"/>
              </a:ext>
            </a:extLst>
          </p:cNvPr>
          <p:cNvSpPr txBox="1"/>
          <p:nvPr/>
        </p:nvSpPr>
        <p:spPr>
          <a:xfrm>
            <a:off x="3308210" y="1086329"/>
            <a:ext cx="114993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객실 예약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8" name="TextBox 37">
            <a:hlinkClick r:id="rId12" action="ppaction://hlinksldjump"/>
            <a:extLst>
              <a:ext uri="{FF2B5EF4-FFF2-40B4-BE49-F238E27FC236}">
                <a16:creationId xmlns:a16="http://schemas.microsoft.com/office/drawing/2014/main" id="{F58275E5-7314-4031-97E4-97B7FDB1D406}"/>
              </a:ext>
            </a:extLst>
          </p:cNvPr>
          <p:cNvSpPr txBox="1"/>
          <p:nvPr/>
        </p:nvSpPr>
        <p:spPr>
          <a:xfrm>
            <a:off x="3285814" y="1435289"/>
            <a:ext cx="124020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서비스 예약</a:t>
            </a:r>
          </a:p>
        </p:txBody>
      </p:sp>
      <p:sp>
        <p:nvSpPr>
          <p:cNvPr id="39" name="TextBox 38">
            <a:hlinkClick r:id="rId4" action="ppaction://hlinksldjump"/>
            <a:extLst>
              <a:ext uri="{FF2B5EF4-FFF2-40B4-BE49-F238E27FC236}">
                <a16:creationId xmlns:a16="http://schemas.microsoft.com/office/drawing/2014/main" id="{F58275E5-7314-4031-97E4-97B7FDB1D406}"/>
              </a:ext>
            </a:extLst>
          </p:cNvPr>
          <p:cNvSpPr txBox="1"/>
          <p:nvPr/>
        </p:nvSpPr>
        <p:spPr>
          <a:xfrm>
            <a:off x="3017081" y="1819673"/>
            <a:ext cx="186499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 err="1">
                <a:latin typeface="맑은 고딕" panose="020B0503020000020004" pitchFamily="50" charset="-127"/>
              </a:rPr>
              <a:t>예약조회</a:t>
            </a:r>
            <a:r>
              <a:rPr lang="en-US" altLang="ko-KR" sz="1400" dirty="0">
                <a:latin typeface="맑은 고딕" panose="020B0503020000020004" pitchFamily="50" charset="-127"/>
              </a:rPr>
              <a:t>/</a:t>
            </a:r>
            <a:r>
              <a:rPr lang="ko-KR" altLang="en-US" sz="1400" dirty="0">
                <a:latin typeface="맑은 고딕" panose="020B0503020000020004" pitchFamily="50" charset="-127"/>
              </a:rPr>
              <a:t>변경</a:t>
            </a:r>
            <a:r>
              <a:rPr lang="en-US" altLang="ko-KR" sz="1400" dirty="0">
                <a:latin typeface="맑은 고딕" panose="020B0503020000020004" pitchFamily="50" charset="-127"/>
              </a:rPr>
              <a:t>/</a:t>
            </a:r>
            <a:r>
              <a:rPr lang="ko-KR" altLang="en-US" sz="1400" dirty="0">
                <a:latin typeface="맑은 고딕" panose="020B0503020000020004" pitchFamily="50" charset="-127"/>
              </a:rPr>
              <a:t>취소</a:t>
            </a:r>
          </a:p>
        </p:txBody>
      </p:sp>
      <p:sp>
        <p:nvSpPr>
          <p:cNvPr id="40" name="TextBox 39">
            <a:hlinkClick r:id="rId13" action="ppaction://hlinksldjump"/>
            <a:extLst>
              <a:ext uri="{FF2B5EF4-FFF2-40B4-BE49-F238E27FC236}">
                <a16:creationId xmlns:a16="http://schemas.microsoft.com/office/drawing/2014/main" id="{1EF22B79-2842-420A-B9FF-EF80463C3457}"/>
              </a:ext>
            </a:extLst>
          </p:cNvPr>
          <p:cNvSpPr txBox="1"/>
          <p:nvPr/>
        </p:nvSpPr>
        <p:spPr>
          <a:xfrm>
            <a:off x="7905040" y="1133173"/>
            <a:ext cx="12145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리조트 뉴스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1" name="TextBox 40">
            <a:hlinkClick r:id="rId14" action="ppaction://hlinksldjump"/>
            <a:extLst>
              <a:ext uri="{FF2B5EF4-FFF2-40B4-BE49-F238E27FC236}">
                <a16:creationId xmlns:a16="http://schemas.microsoft.com/office/drawing/2014/main" id="{DF04EEA3-134F-408C-9479-AA9C986DC17B}"/>
              </a:ext>
            </a:extLst>
          </p:cNvPr>
          <p:cNvSpPr txBox="1"/>
          <p:nvPr/>
        </p:nvSpPr>
        <p:spPr>
          <a:xfrm>
            <a:off x="10278585" y="1097797"/>
            <a:ext cx="87732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FAQ</a:t>
            </a:r>
          </a:p>
        </p:txBody>
      </p:sp>
      <p:sp>
        <p:nvSpPr>
          <p:cNvPr id="42" name="TextBox 41">
            <a:hlinkClick r:id="rId15" action="ppaction://hlinksldjump"/>
            <a:extLst>
              <a:ext uri="{FF2B5EF4-FFF2-40B4-BE49-F238E27FC236}">
                <a16:creationId xmlns:a16="http://schemas.microsoft.com/office/drawing/2014/main" id="{1EF22B79-2842-420A-B9FF-EF80463C3457}"/>
              </a:ext>
            </a:extLst>
          </p:cNvPr>
          <p:cNvSpPr txBox="1"/>
          <p:nvPr/>
        </p:nvSpPr>
        <p:spPr>
          <a:xfrm>
            <a:off x="7952442" y="1500385"/>
            <a:ext cx="111969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오시는 길</a:t>
            </a:r>
          </a:p>
        </p:txBody>
      </p:sp>
      <p:sp>
        <p:nvSpPr>
          <p:cNvPr id="43" name="TextBox 42">
            <a:hlinkClick r:id="rId16" action="ppaction://hlinksldjump"/>
            <a:extLst>
              <a:ext uri="{FF2B5EF4-FFF2-40B4-BE49-F238E27FC236}">
                <a16:creationId xmlns:a16="http://schemas.microsoft.com/office/drawing/2014/main" id="{DF04EEA3-134F-408C-9479-AA9C986DC17B}"/>
              </a:ext>
            </a:extLst>
          </p:cNvPr>
          <p:cNvSpPr txBox="1"/>
          <p:nvPr/>
        </p:nvSpPr>
        <p:spPr>
          <a:xfrm>
            <a:off x="10282588" y="1469727"/>
            <a:ext cx="89267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분실물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TextBox 43">
            <a:hlinkClick r:id="rId17" action="ppaction://hlinksldjump"/>
            <a:extLst>
              <a:ext uri="{FF2B5EF4-FFF2-40B4-BE49-F238E27FC236}">
                <a16:creationId xmlns:a16="http://schemas.microsoft.com/office/drawing/2014/main" id="{DF04EEA3-134F-408C-9479-AA9C986DC17B}"/>
              </a:ext>
            </a:extLst>
          </p:cNvPr>
          <p:cNvSpPr txBox="1"/>
          <p:nvPr/>
        </p:nvSpPr>
        <p:spPr>
          <a:xfrm>
            <a:off x="10238187" y="1854111"/>
            <a:ext cx="114450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고객의 소리</a:t>
            </a:r>
          </a:p>
        </p:txBody>
      </p:sp>
      <p:sp>
        <p:nvSpPr>
          <p:cNvPr id="45" name="TextBox 44">
            <a:hlinkClick r:id="rId18" action="ppaction://hlinksldjump"/>
            <a:extLst>
              <a:ext uri="{FF2B5EF4-FFF2-40B4-BE49-F238E27FC236}">
                <a16:creationId xmlns:a16="http://schemas.microsoft.com/office/drawing/2014/main" id="{1EF22B79-2842-420A-B9FF-EF80463C3457}"/>
              </a:ext>
            </a:extLst>
          </p:cNvPr>
          <p:cNvSpPr txBox="1"/>
          <p:nvPr/>
        </p:nvSpPr>
        <p:spPr>
          <a:xfrm>
            <a:off x="5522715" y="1088282"/>
            <a:ext cx="141194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리조트 소개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6" name="TextBox 45">
            <a:hlinkClick r:id="rId19" action="ppaction://hlinksldjump"/>
            <a:extLst>
              <a:ext uri="{FF2B5EF4-FFF2-40B4-BE49-F238E27FC236}">
                <a16:creationId xmlns:a16="http://schemas.microsoft.com/office/drawing/2014/main" id="{1EF22B79-2842-420A-B9FF-EF80463C3457}"/>
              </a:ext>
            </a:extLst>
          </p:cNvPr>
          <p:cNvSpPr txBox="1"/>
          <p:nvPr/>
        </p:nvSpPr>
        <p:spPr>
          <a:xfrm>
            <a:off x="5892847" y="1443516"/>
            <a:ext cx="67168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객실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7" name="TextBox 46">
            <a:hlinkClick r:id="rId20" action="ppaction://hlinksldjump"/>
            <a:extLst>
              <a:ext uri="{FF2B5EF4-FFF2-40B4-BE49-F238E27FC236}">
                <a16:creationId xmlns:a16="http://schemas.microsoft.com/office/drawing/2014/main" id="{1EF22B79-2842-420A-B9FF-EF80463C3457}"/>
              </a:ext>
            </a:extLst>
          </p:cNvPr>
          <p:cNvSpPr txBox="1"/>
          <p:nvPr/>
        </p:nvSpPr>
        <p:spPr>
          <a:xfrm>
            <a:off x="5812024" y="1803887"/>
            <a:ext cx="87402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</a:rPr>
              <a:t>서비스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8" name="TextBox 47">
            <a:hlinkClick r:id="rId21" action="ppaction://hlinksldjump"/>
            <a:extLst>
              <a:ext uri="{FF2B5EF4-FFF2-40B4-BE49-F238E27FC236}">
                <a16:creationId xmlns:a16="http://schemas.microsoft.com/office/drawing/2014/main" id="{1EF22B79-2842-420A-B9FF-EF80463C3457}"/>
              </a:ext>
            </a:extLst>
          </p:cNvPr>
          <p:cNvSpPr txBox="1"/>
          <p:nvPr/>
        </p:nvSpPr>
        <p:spPr>
          <a:xfrm>
            <a:off x="5645064" y="2129196"/>
            <a:ext cx="120794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편의시설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9" name="TextBox 48">
            <a:hlinkClick r:id="rId22" action="ppaction://hlinksldjump"/>
            <a:extLst>
              <a:ext uri="{FF2B5EF4-FFF2-40B4-BE49-F238E27FC236}">
                <a16:creationId xmlns:a16="http://schemas.microsoft.com/office/drawing/2014/main" id="{1EF22B79-2842-420A-B9FF-EF80463C3457}"/>
              </a:ext>
            </a:extLst>
          </p:cNvPr>
          <p:cNvSpPr txBox="1"/>
          <p:nvPr/>
        </p:nvSpPr>
        <p:spPr>
          <a:xfrm>
            <a:off x="5834353" y="2476332"/>
            <a:ext cx="82936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다이닝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0" name="TextBox 49">
            <a:hlinkClick r:id="rId23" action="ppaction://hlinksldjump"/>
            <a:extLst>
              <a:ext uri="{FF2B5EF4-FFF2-40B4-BE49-F238E27FC236}">
                <a16:creationId xmlns:a16="http://schemas.microsoft.com/office/drawing/2014/main" id="{1EF22B79-2842-420A-B9FF-EF80463C3457}"/>
              </a:ext>
            </a:extLst>
          </p:cNvPr>
          <p:cNvSpPr txBox="1"/>
          <p:nvPr/>
        </p:nvSpPr>
        <p:spPr>
          <a:xfrm>
            <a:off x="5834352" y="2822501"/>
            <a:ext cx="829361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연회장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1" name="직사각형 50">
            <a:hlinkClick r:id="rId3" action="ppaction://hlinksldjump"/>
          </p:cNvPr>
          <p:cNvSpPr/>
          <p:nvPr/>
        </p:nvSpPr>
        <p:spPr>
          <a:xfrm>
            <a:off x="0" y="3322415"/>
            <a:ext cx="12192000" cy="34792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516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" dur="1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7" grpId="0"/>
      <p:bldP spid="31" grpId="0"/>
      <p:bldP spid="34" grpId="0"/>
      <p:bldP spid="35" grpId="0"/>
      <p:bldP spid="36" grpId="0"/>
      <p:bldP spid="37" grpId="0"/>
      <p:bldP spid="38" grpId="0"/>
      <p:bldP spid="39" grpId="0"/>
      <p:bldP spid="40" grpId="0"/>
      <p:bldP spid="41" grpId="0"/>
      <p:bldP spid="42" grpId="0"/>
      <p:bldP spid="43" grpId="0"/>
      <p:bldP spid="44" grpId="0"/>
      <p:bldP spid="45" grpId="0"/>
      <p:bldP spid="46" grpId="0"/>
      <p:bldP spid="47" grpId="0"/>
      <p:bldP spid="48" grpId="0"/>
      <p:bldP spid="49" grpId="0"/>
      <p:bldP spid="50" grpId="0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hlinkClick r:id="rId3" action="ppaction://hlinksldjump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9" t="6866" r="13586"/>
          <a:stretch/>
        </p:blipFill>
        <p:spPr>
          <a:xfrm>
            <a:off x="5525042" y="1518933"/>
            <a:ext cx="6416041" cy="4894607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72132" y="2269210"/>
            <a:ext cx="3571594" cy="1042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200" b="1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문화와 역사가 흐르는 도시</a:t>
            </a:r>
            <a:r>
              <a:rPr lang="en-US" altLang="ko-KR" sz="2200" b="1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200" b="1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수원</a:t>
            </a:r>
            <a:endParaRPr lang="en-US" altLang="ko-KR" sz="2200" b="1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TextBox 20">
            <a:hlinkClick r:id="rId3" action="ppaction://hlinksldjump"/>
          </p:cNvPr>
          <p:cNvSpPr txBox="1"/>
          <p:nvPr/>
        </p:nvSpPr>
        <p:spPr>
          <a:xfrm>
            <a:off x="272132" y="3435595"/>
            <a:ext cx="525291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유네스코 세계문화 유산인 수원화성을 품고 있는 </a:t>
            </a:r>
            <a:endParaRPr lang="en-US" altLang="ko-KR" sz="1600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문화와 역사의 도시 수원</a:t>
            </a:r>
            <a:r>
              <a:rPr lang="en-US" altLang="ko-KR" sz="1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600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 속에서 여유로움과 특별한 추억을</a:t>
            </a:r>
            <a:r>
              <a:rPr lang="en-US" altLang="ko-KR" sz="1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선물하는 </a:t>
            </a:r>
            <a:endParaRPr lang="en-US" altLang="ko-KR" sz="1600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 곳은</a:t>
            </a:r>
            <a:r>
              <a:rPr lang="en-US" altLang="ko-KR" sz="1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b="1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다산리조트 수원</a:t>
            </a:r>
            <a:r>
              <a:rPr lang="ko-KR" altLang="en-US" sz="1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입니다</a:t>
            </a:r>
            <a:r>
              <a:rPr lang="en-US" altLang="ko-KR" sz="1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endParaRPr lang="en-US" altLang="ko-KR" sz="1600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타원 1"/>
          <p:cNvSpPr/>
          <p:nvPr/>
        </p:nvSpPr>
        <p:spPr>
          <a:xfrm>
            <a:off x="4575463" y="5595647"/>
            <a:ext cx="654908" cy="648302"/>
          </a:xfrm>
          <a:prstGeom prst="ellipse">
            <a:avLst/>
          </a:prstGeom>
          <a:solidFill>
            <a:schemeClr val="bg1"/>
          </a:solidFill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rgbClr val="A6A6A6"/>
                </a:solidFill>
              </a:rPr>
              <a:t> 〉</a:t>
            </a:r>
            <a:endParaRPr lang="ko-KR" altLang="en-US" sz="2800" dirty="0">
              <a:solidFill>
                <a:srgbClr val="A6A6A6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72132" y="1560579"/>
            <a:ext cx="35715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리조트 소개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B91270C-A6C4-4B12-990A-8E450FC54BC3}"/>
              </a:ext>
            </a:extLst>
          </p:cNvPr>
          <p:cNvSpPr txBox="1"/>
          <p:nvPr/>
        </p:nvSpPr>
        <p:spPr>
          <a:xfrm>
            <a:off x="10176901" y="505675"/>
            <a:ext cx="15975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고객센터</a:t>
            </a:r>
          </a:p>
        </p:txBody>
      </p:sp>
      <p:sp>
        <p:nvSpPr>
          <p:cNvPr id="31" name="TextBox 30">
            <a:hlinkClick r:id="rId5" action="ppaction://hlinksldjump"/>
          </p:cNvPr>
          <p:cNvSpPr txBox="1"/>
          <p:nvPr/>
        </p:nvSpPr>
        <p:spPr>
          <a:xfrm>
            <a:off x="290061" y="448886"/>
            <a:ext cx="26021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n w="19050">
                  <a:noFill/>
                </a:ln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DASAN RESORT</a:t>
            </a:r>
            <a:endParaRPr lang="ko-KR" altLang="en-US" sz="2400" b="1" dirty="0">
              <a:ln w="19050">
                <a:noFill/>
              </a:ln>
              <a:solidFill>
                <a:schemeClr val="tx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3331026" y="518610"/>
            <a:ext cx="16625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통합예약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998F973-8D88-4A40-85FA-9758A265D305}"/>
              </a:ext>
            </a:extLst>
          </p:cNvPr>
          <p:cNvSpPr txBox="1"/>
          <p:nvPr/>
        </p:nvSpPr>
        <p:spPr>
          <a:xfrm>
            <a:off x="5487087" y="518610"/>
            <a:ext cx="21283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리조트 안내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998F973-8D88-4A40-85FA-9758A265D305}"/>
              </a:ext>
            </a:extLst>
          </p:cNvPr>
          <p:cNvSpPr txBox="1"/>
          <p:nvPr/>
        </p:nvSpPr>
        <p:spPr>
          <a:xfrm>
            <a:off x="7763273" y="510075"/>
            <a:ext cx="21283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리조트 소식</a:t>
            </a:r>
          </a:p>
        </p:txBody>
      </p:sp>
      <p:cxnSp>
        <p:nvCxnSpPr>
          <p:cNvPr id="36" name="직선 연결선 35"/>
          <p:cNvCxnSpPr/>
          <p:nvPr/>
        </p:nvCxnSpPr>
        <p:spPr>
          <a:xfrm>
            <a:off x="290061" y="1046133"/>
            <a:ext cx="11722536" cy="0"/>
          </a:xfrm>
          <a:prstGeom prst="line">
            <a:avLst/>
          </a:prstGeom>
          <a:ln w="1905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4980" y="92053"/>
            <a:ext cx="447341" cy="447341"/>
          </a:xfrm>
          <a:prstGeom prst="rect">
            <a:avLst/>
          </a:prstGeom>
        </p:spPr>
      </p:pic>
      <p:sp>
        <p:nvSpPr>
          <p:cNvPr id="14" name="TextBox 13">
            <a:hlinkClick r:id="rId8" action="ppaction://hlinksldjump"/>
          </p:cNvPr>
          <p:cNvSpPr txBox="1"/>
          <p:nvPr/>
        </p:nvSpPr>
        <p:spPr>
          <a:xfrm>
            <a:off x="0" y="-4500"/>
            <a:ext cx="12192000" cy="3276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7" name="TextBox 16">
            <a:hlinkClick r:id="rId8" action="ppaction://hlinksldjump"/>
            <a:extLst>
              <a:ext uri="{FF2B5EF4-FFF2-40B4-BE49-F238E27FC236}">
                <a16:creationId xmlns:a16="http://schemas.microsoft.com/office/drawing/2014/main" id="{5B91270C-A6C4-4B12-990A-8E450FC54BC3}"/>
              </a:ext>
            </a:extLst>
          </p:cNvPr>
          <p:cNvSpPr txBox="1"/>
          <p:nvPr/>
        </p:nvSpPr>
        <p:spPr>
          <a:xfrm>
            <a:off x="10180200" y="505883"/>
            <a:ext cx="13051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고객센터</a:t>
            </a:r>
          </a:p>
        </p:txBody>
      </p:sp>
      <p:sp>
        <p:nvSpPr>
          <p:cNvPr id="18" name="TextBox 17">
            <a:hlinkClick r:id="rId5" action="ppaction://hlinksldjump"/>
          </p:cNvPr>
          <p:cNvSpPr txBox="1"/>
          <p:nvPr/>
        </p:nvSpPr>
        <p:spPr>
          <a:xfrm>
            <a:off x="286593" y="447528"/>
            <a:ext cx="26021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n w="19050">
                  <a:noFill/>
                </a:ln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DASAN RESORT   </a:t>
            </a:r>
            <a:endParaRPr lang="ko-KR" altLang="en-US" sz="2400" b="1" dirty="0">
              <a:ln w="19050">
                <a:noFill/>
              </a:ln>
              <a:solidFill>
                <a:schemeClr val="tx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TextBox 18">
            <a:hlinkClick r:id="rId8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3327558" y="515692"/>
            <a:ext cx="12247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통합예약</a:t>
            </a:r>
          </a:p>
        </p:txBody>
      </p:sp>
      <p:sp>
        <p:nvSpPr>
          <p:cNvPr id="22" name="TextBox 21">
            <a:hlinkClick r:id="rId8" action="ppaction://hlinksldjump"/>
            <a:extLst>
              <a:ext uri="{FF2B5EF4-FFF2-40B4-BE49-F238E27FC236}">
                <a16:creationId xmlns:a16="http://schemas.microsoft.com/office/drawing/2014/main" id="{7998F973-8D88-4A40-85FA-9758A265D305}"/>
              </a:ext>
            </a:extLst>
          </p:cNvPr>
          <p:cNvSpPr txBox="1"/>
          <p:nvPr/>
        </p:nvSpPr>
        <p:spPr>
          <a:xfrm>
            <a:off x="5487598" y="516530"/>
            <a:ext cx="15438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리조트 안내</a:t>
            </a:r>
          </a:p>
        </p:txBody>
      </p:sp>
      <p:sp>
        <p:nvSpPr>
          <p:cNvPr id="23" name="TextBox 22">
            <a:hlinkClick r:id="rId8" action="ppaction://hlinksldjump"/>
            <a:extLst>
              <a:ext uri="{FF2B5EF4-FFF2-40B4-BE49-F238E27FC236}">
                <a16:creationId xmlns:a16="http://schemas.microsoft.com/office/drawing/2014/main" id="{7998F973-8D88-4A40-85FA-9758A265D305}"/>
              </a:ext>
            </a:extLst>
          </p:cNvPr>
          <p:cNvSpPr txBox="1"/>
          <p:nvPr/>
        </p:nvSpPr>
        <p:spPr>
          <a:xfrm>
            <a:off x="7759017" y="511162"/>
            <a:ext cx="1662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리조트 소식</a:t>
            </a:r>
          </a:p>
        </p:txBody>
      </p:sp>
      <p:sp>
        <p:nvSpPr>
          <p:cNvPr id="24" name="TextBox 23">
            <a:hlinkClick r:id="rId9" action="ppaction://hlinksldjump"/>
            <a:extLst>
              <a:ext uri="{FF2B5EF4-FFF2-40B4-BE49-F238E27FC236}">
                <a16:creationId xmlns:a16="http://schemas.microsoft.com/office/drawing/2014/main" id="{F58275E5-7314-4031-97E4-97B7FDB1D406}"/>
              </a:ext>
            </a:extLst>
          </p:cNvPr>
          <p:cNvSpPr txBox="1"/>
          <p:nvPr/>
        </p:nvSpPr>
        <p:spPr>
          <a:xfrm>
            <a:off x="3308210" y="886639"/>
            <a:ext cx="114993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객실 예약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TextBox 24">
            <a:hlinkClick r:id="rId10" action="ppaction://hlinksldjump"/>
            <a:extLst>
              <a:ext uri="{FF2B5EF4-FFF2-40B4-BE49-F238E27FC236}">
                <a16:creationId xmlns:a16="http://schemas.microsoft.com/office/drawing/2014/main" id="{F58275E5-7314-4031-97E4-97B7FDB1D406}"/>
              </a:ext>
            </a:extLst>
          </p:cNvPr>
          <p:cNvSpPr txBox="1"/>
          <p:nvPr/>
        </p:nvSpPr>
        <p:spPr>
          <a:xfrm>
            <a:off x="3285814" y="1235599"/>
            <a:ext cx="124020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서비스 예약</a:t>
            </a:r>
          </a:p>
        </p:txBody>
      </p:sp>
      <p:sp>
        <p:nvSpPr>
          <p:cNvPr id="27" name="TextBox 26">
            <a:hlinkClick r:id="rId11" action="ppaction://hlinksldjump"/>
            <a:extLst>
              <a:ext uri="{FF2B5EF4-FFF2-40B4-BE49-F238E27FC236}">
                <a16:creationId xmlns:a16="http://schemas.microsoft.com/office/drawing/2014/main" id="{F58275E5-7314-4031-97E4-97B7FDB1D406}"/>
              </a:ext>
            </a:extLst>
          </p:cNvPr>
          <p:cNvSpPr txBox="1"/>
          <p:nvPr/>
        </p:nvSpPr>
        <p:spPr>
          <a:xfrm>
            <a:off x="3017081" y="1619983"/>
            <a:ext cx="186499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 err="1">
                <a:latin typeface="맑은 고딕" panose="020B0503020000020004" pitchFamily="50" charset="-127"/>
              </a:rPr>
              <a:t>예약조회</a:t>
            </a:r>
            <a:r>
              <a:rPr lang="en-US" altLang="ko-KR" sz="1400" dirty="0">
                <a:latin typeface="맑은 고딕" panose="020B0503020000020004" pitchFamily="50" charset="-127"/>
              </a:rPr>
              <a:t>/</a:t>
            </a:r>
            <a:r>
              <a:rPr lang="ko-KR" altLang="en-US" sz="1400" dirty="0">
                <a:latin typeface="맑은 고딕" panose="020B0503020000020004" pitchFamily="50" charset="-127"/>
              </a:rPr>
              <a:t>변경</a:t>
            </a:r>
            <a:r>
              <a:rPr lang="en-US" altLang="ko-KR" sz="1400" dirty="0">
                <a:latin typeface="맑은 고딕" panose="020B0503020000020004" pitchFamily="50" charset="-127"/>
              </a:rPr>
              <a:t>/</a:t>
            </a:r>
            <a:r>
              <a:rPr lang="ko-KR" altLang="en-US" sz="1400" dirty="0">
                <a:latin typeface="맑은 고딕" panose="020B0503020000020004" pitchFamily="50" charset="-127"/>
              </a:rPr>
              <a:t>취소</a:t>
            </a:r>
          </a:p>
        </p:txBody>
      </p:sp>
      <p:sp>
        <p:nvSpPr>
          <p:cNvPr id="28" name="TextBox 27">
            <a:hlinkClick r:id="rId12" action="ppaction://hlinksldjump"/>
            <a:extLst>
              <a:ext uri="{FF2B5EF4-FFF2-40B4-BE49-F238E27FC236}">
                <a16:creationId xmlns:a16="http://schemas.microsoft.com/office/drawing/2014/main" id="{1EF22B79-2842-420A-B9FF-EF80463C3457}"/>
              </a:ext>
            </a:extLst>
          </p:cNvPr>
          <p:cNvSpPr txBox="1"/>
          <p:nvPr/>
        </p:nvSpPr>
        <p:spPr>
          <a:xfrm>
            <a:off x="7905040" y="933483"/>
            <a:ext cx="12145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리조트 뉴스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TextBox 28">
            <a:hlinkClick r:id="rId13" action="ppaction://hlinksldjump"/>
            <a:extLst>
              <a:ext uri="{FF2B5EF4-FFF2-40B4-BE49-F238E27FC236}">
                <a16:creationId xmlns:a16="http://schemas.microsoft.com/office/drawing/2014/main" id="{DF04EEA3-134F-408C-9479-AA9C986DC17B}"/>
              </a:ext>
            </a:extLst>
          </p:cNvPr>
          <p:cNvSpPr txBox="1"/>
          <p:nvPr/>
        </p:nvSpPr>
        <p:spPr>
          <a:xfrm>
            <a:off x="10278585" y="898107"/>
            <a:ext cx="87732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FAQ</a:t>
            </a:r>
          </a:p>
        </p:txBody>
      </p:sp>
      <p:sp>
        <p:nvSpPr>
          <p:cNvPr id="35" name="TextBox 34">
            <a:hlinkClick r:id="rId14" action="ppaction://hlinksldjump"/>
            <a:extLst>
              <a:ext uri="{FF2B5EF4-FFF2-40B4-BE49-F238E27FC236}">
                <a16:creationId xmlns:a16="http://schemas.microsoft.com/office/drawing/2014/main" id="{1EF22B79-2842-420A-B9FF-EF80463C3457}"/>
              </a:ext>
            </a:extLst>
          </p:cNvPr>
          <p:cNvSpPr txBox="1"/>
          <p:nvPr/>
        </p:nvSpPr>
        <p:spPr>
          <a:xfrm>
            <a:off x="7952442" y="1300695"/>
            <a:ext cx="111969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오시는 길</a:t>
            </a:r>
          </a:p>
        </p:txBody>
      </p:sp>
      <p:sp>
        <p:nvSpPr>
          <p:cNvPr id="37" name="TextBox 36">
            <a:hlinkClick r:id="rId15" action="ppaction://hlinksldjump"/>
            <a:extLst>
              <a:ext uri="{FF2B5EF4-FFF2-40B4-BE49-F238E27FC236}">
                <a16:creationId xmlns:a16="http://schemas.microsoft.com/office/drawing/2014/main" id="{DF04EEA3-134F-408C-9479-AA9C986DC17B}"/>
              </a:ext>
            </a:extLst>
          </p:cNvPr>
          <p:cNvSpPr txBox="1"/>
          <p:nvPr/>
        </p:nvSpPr>
        <p:spPr>
          <a:xfrm>
            <a:off x="10282588" y="1270037"/>
            <a:ext cx="89267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분실물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8" name="TextBox 37">
            <a:hlinkClick r:id="rId16" action="ppaction://hlinksldjump"/>
            <a:extLst>
              <a:ext uri="{FF2B5EF4-FFF2-40B4-BE49-F238E27FC236}">
                <a16:creationId xmlns:a16="http://schemas.microsoft.com/office/drawing/2014/main" id="{DF04EEA3-134F-408C-9479-AA9C986DC17B}"/>
              </a:ext>
            </a:extLst>
          </p:cNvPr>
          <p:cNvSpPr txBox="1"/>
          <p:nvPr/>
        </p:nvSpPr>
        <p:spPr>
          <a:xfrm>
            <a:off x="10238187" y="1654421"/>
            <a:ext cx="114450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고객의 소리</a:t>
            </a:r>
          </a:p>
        </p:txBody>
      </p:sp>
      <p:sp>
        <p:nvSpPr>
          <p:cNvPr id="39" name="TextBox 38">
            <a:hlinkClick r:id="rId3" action="ppaction://hlinksldjump"/>
            <a:extLst>
              <a:ext uri="{FF2B5EF4-FFF2-40B4-BE49-F238E27FC236}">
                <a16:creationId xmlns:a16="http://schemas.microsoft.com/office/drawing/2014/main" id="{1EF22B79-2842-420A-B9FF-EF80463C3457}"/>
              </a:ext>
            </a:extLst>
          </p:cNvPr>
          <p:cNvSpPr txBox="1"/>
          <p:nvPr/>
        </p:nvSpPr>
        <p:spPr>
          <a:xfrm>
            <a:off x="5522715" y="888592"/>
            <a:ext cx="141194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리조트 소개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0" name="TextBox 39">
            <a:hlinkClick r:id="rId17" action="ppaction://hlinksldjump"/>
            <a:extLst>
              <a:ext uri="{FF2B5EF4-FFF2-40B4-BE49-F238E27FC236}">
                <a16:creationId xmlns:a16="http://schemas.microsoft.com/office/drawing/2014/main" id="{1EF22B79-2842-420A-B9FF-EF80463C3457}"/>
              </a:ext>
            </a:extLst>
          </p:cNvPr>
          <p:cNvSpPr txBox="1"/>
          <p:nvPr/>
        </p:nvSpPr>
        <p:spPr>
          <a:xfrm>
            <a:off x="5892847" y="1243826"/>
            <a:ext cx="67168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객실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1" name="TextBox 40">
            <a:hlinkClick r:id="rId18" action="ppaction://hlinksldjump"/>
            <a:extLst>
              <a:ext uri="{FF2B5EF4-FFF2-40B4-BE49-F238E27FC236}">
                <a16:creationId xmlns:a16="http://schemas.microsoft.com/office/drawing/2014/main" id="{1EF22B79-2842-420A-B9FF-EF80463C3457}"/>
              </a:ext>
            </a:extLst>
          </p:cNvPr>
          <p:cNvSpPr txBox="1"/>
          <p:nvPr/>
        </p:nvSpPr>
        <p:spPr>
          <a:xfrm>
            <a:off x="5812024" y="1604197"/>
            <a:ext cx="87402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</a:rPr>
              <a:t>서비스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2" name="TextBox 41">
            <a:hlinkClick r:id="rId19" action="ppaction://hlinksldjump"/>
            <a:extLst>
              <a:ext uri="{FF2B5EF4-FFF2-40B4-BE49-F238E27FC236}">
                <a16:creationId xmlns:a16="http://schemas.microsoft.com/office/drawing/2014/main" id="{1EF22B79-2842-420A-B9FF-EF80463C3457}"/>
              </a:ext>
            </a:extLst>
          </p:cNvPr>
          <p:cNvSpPr txBox="1"/>
          <p:nvPr/>
        </p:nvSpPr>
        <p:spPr>
          <a:xfrm>
            <a:off x="5645064" y="1929506"/>
            <a:ext cx="120794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편의시설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3" name="TextBox 42">
            <a:hlinkClick r:id="rId20" action="ppaction://hlinksldjump"/>
            <a:extLst>
              <a:ext uri="{FF2B5EF4-FFF2-40B4-BE49-F238E27FC236}">
                <a16:creationId xmlns:a16="http://schemas.microsoft.com/office/drawing/2014/main" id="{1EF22B79-2842-420A-B9FF-EF80463C3457}"/>
              </a:ext>
            </a:extLst>
          </p:cNvPr>
          <p:cNvSpPr txBox="1"/>
          <p:nvPr/>
        </p:nvSpPr>
        <p:spPr>
          <a:xfrm>
            <a:off x="5834353" y="2276642"/>
            <a:ext cx="82936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다이닝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TextBox 43">
            <a:hlinkClick r:id="rId21" action="ppaction://hlinksldjump"/>
            <a:extLst>
              <a:ext uri="{FF2B5EF4-FFF2-40B4-BE49-F238E27FC236}">
                <a16:creationId xmlns:a16="http://schemas.microsoft.com/office/drawing/2014/main" id="{1EF22B79-2842-420A-B9FF-EF80463C3457}"/>
              </a:ext>
            </a:extLst>
          </p:cNvPr>
          <p:cNvSpPr txBox="1"/>
          <p:nvPr/>
        </p:nvSpPr>
        <p:spPr>
          <a:xfrm>
            <a:off x="5834352" y="2622811"/>
            <a:ext cx="829361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연회장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6" name="직사각형 45">
            <a:hlinkClick r:id="rId3" action="ppaction://hlinksldjump"/>
          </p:cNvPr>
          <p:cNvSpPr/>
          <p:nvPr/>
        </p:nvSpPr>
        <p:spPr>
          <a:xfrm>
            <a:off x="0" y="3378754"/>
            <a:ext cx="12192000" cy="34792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0897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" dur="1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7" grpId="0"/>
      <p:bldP spid="18" grpId="0"/>
      <p:bldP spid="19" grpId="0"/>
      <p:bldP spid="22" grpId="0"/>
      <p:bldP spid="23" grpId="0"/>
      <p:bldP spid="24" grpId="0"/>
      <p:bldP spid="25" grpId="0"/>
      <p:bldP spid="27" grpId="0"/>
      <p:bldP spid="28" grpId="0"/>
      <p:bldP spid="29" grpId="0"/>
      <p:bldP spid="35" grpId="0"/>
      <p:bldP spid="37" grpId="0"/>
      <p:bldP spid="38" grpId="0"/>
      <p:bldP spid="39" grpId="0"/>
      <p:bldP spid="40" grpId="0"/>
      <p:bldP spid="41" grpId="0"/>
      <p:bldP spid="42" grpId="0"/>
      <p:bldP spid="43" grpId="0"/>
      <p:bldP spid="44" grpId="0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272132" y="2290813"/>
            <a:ext cx="534229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200" b="1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수원 화성과 호수공원</a:t>
            </a:r>
            <a:r>
              <a:rPr lang="en-US" altLang="ko-KR" sz="2200" b="1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200" b="1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자연의 감성을 </a:t>
            </a:r>
            <a:endParaRPr lang="en-US" altLang="ko-KR" sz="2200" b="1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200" b="1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담은 공간</a:t>
            </a:r>
            <a:endParaRPr lang="en-US" altLang="ko-KR" sz="2200" b="1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TextBox 17">
            <a:hlinkClick r:id="rId2" action="ppaction://hlinksldjump"/>
          </p:cNvPr>
          <p:cNvSpPr txBox="1"/>
          <p:nvPr/>
        </p:nvSpPr>
        <p:spPr>
          <a:xfrm>
            <a:off x="272132" y="3537523"/>
            <a:ext cx="5048395" cy="11526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다산리조트는 여행과 휴식을 꿈꾸는 누구에게나 </a:t>
            </a:r>
            <a:endParaRPr lang="en-US" altLang="ko-KR" sz="1600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특별한 경험을 선사하는 리조트로 모든 관광지까지 </a:t>
            </a:r>
            <a:endParaRPr lang="en-US" altLang="ko-KR" sz="1600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30</a:t>
            </a:r>
            <a:r>
              <a:rPr lang="ko-KR" altLang="en-US" sz="1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 안에 갈 수 있습니다</a:t>
            </a:r>
            <a:r>
              <a:rPr lang="en-US" altLang="ko-KR" sz="1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1600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9" name="그림 18">
            <a:hlinkClick r:id="rId2" action="ppaction://hlinksldjump"/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" t="2370" r="15947" b="1464"/>
          <a:stretch/>
        </p:blipFill>
        <p:spPr>
          <a:xfrm>
            <a:off x="5521145" y="1518933"/>
            <a:ext cx="6419938" cy="4896330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272132" y="1560579"/>
            <a:ext cx="35715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리조트 소개</a:t>
            </a:r>
          </a:p>
        </p:txBody>
      </p:sp>
      <p:sp>
        <p:nvSpPr>
          <p:cNvPr id="43" name="타원 42"/>
          <p:cNvSpPr/>
          <p:nvPr/>
        </p:nvSpPr>
        <p:spPr>
          <a:xfrm>
            <a:off x="4575463" y="5595647"/>
            <a:ext cx="654908" cy="648302"/>
          </a:xfrm>
          <a:prstGeom prst="ellipse">
            <a:avLst/>
          </a:prstGeom>
          <a:solidFill>
            <a:schemeClr val="bg1"/>
          </a:solidFill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rgbClr val="A6A6A6"/>
                </a:solidFill>
              </a:rPr>
              <a:t> 〉</a:t>
            </a:r>
            <a:endParaRPr lang="ko-KR" altLang="en-US" sz="2800" dirty="0">
              <a:solidFill>
                <a:srgbClr val="A6A6A6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B91270C-A6C4-4B12-990A-8E450FC54BC3}"/>
              </a:ext>
            </a:extLst>
          </p:cNvPr>
          <p:cNvSpPr txBox="1"/>
          <p:nvPr/>
        </p:nvSpPr>
        <p:spPr>
          <a:xfrm>
            <a:off x="10176901" y="505675"/>
            <a:ext cx="15975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고객센터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290061" y="448886"/>
            <a:ext cx="26021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n w="19050">
                  <a:noFill/>
                </a:ln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DASAN RESORT</a:t>
            </a:r>
            <a:endParaRPr lang="ko-KR" altLang="en-US" sz="2400" b="1" dirty="0">
              <a:ln w="19050">
                <a:noFill/>
              </a:ln>
              <a:solidFill>
                <a:schemeClr val="tx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3331026" y="518610"/>
            <a:ext cx="16625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통합예약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998F973-8D88-4A40-85FA-9758A265D305}"/>
              </a:ext>
            </a:extLst>
          </p:cNvPr>
          <p:cNvSpPr txBox="1"/>
          <p:nvPr/>
        </p:nvSpPr>
        <p:spPr>
          <a:xfrm>
            <a:off x="5487087" y="518610"/>
            <a:ext cx="21283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리조트 안내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998F973-8D88-4A40-85FA-9758A265D305}"/>
              </a:ext>
            </a:extLst>
          </p:cNvPr>
          <p:cNvSpPr txBox="1"/>
          <p:nvPr/>
        </p:nvSpPr>
        <p:spPr>
          <a:xfrm>
            <a:off x="7763273" y="510075"/>
            <a:ext cx="21283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리조트 소식</a:t>
            </a:r>
          </a:p>
        </p:txBody>
      </p:sp>
      <p:cxnSp>
        <p:nvCxnSpPr>
          <p:cNvPr id="37" name="직선 연결선 36"/>
          <p:cNvCxnSpPr/>
          <p:nvPr/>
        </p:nvCxnSpPr>
        <p:spPr>
          <a:xfrm>
            <a:off x="290061" y="1046133"/>
            <a:ext cx="11722536" cy="0"/>
          </a:xfrm>
          <a:prstGeom prst="line">
            <a:avLst/>
          </a:prstGeom>
          <a:ln w="1905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hlinkClick r:id="rId4" action="ppaction://hlinksldjump"/>
          </p:cNvPr>
          <p:cNvSpPr txBox="1"/>
          <p:nvPr/>
        </p:nvSpPr>
        <p:spPr>
          <a:xfrm>
            <a:off x="0" y="-4500"/>
            <a:ext cx="12192000" cy="3276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4" name="TextBox 13">
            <a:hlinkClick r:id="rId4" action="ppaction://hlinksldjump"/>
            <a:extLst>
              <a:ext uri="{FF2B5EF4-FFF2-40B4-BE49-F238E27FC236}">
                <a16:creationId xmlns:a16="http://schemas.microsoft.com/office/drawing/2014/main" id="{5B91270C-A6C4-4B12-990A-8E450FC54BC3}"/>
              </a:ext>
            </a:extLst>
          </p:cNvPr>
          <p:cNvSpPr txBox="1"/>
          <p:nvPr/>
        </p:nvSpPr>
        <p:spPr>
          <a:xfrm>
            <a:off x="10180200" y="505883"/>
            <a:ext cx="12024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고객센터</a:t>
            </a:r>
          </a:p>
        </p:txBody>
      </p:sp>
      <p:sp>
        <p:nvSpPr>
          <p:cNvPr id="15" name="TextBox 14">
            <a:hlinkClick r:id="rId5" action="ppaction://hlinksldjump"/>
          </p:cNvPr>
          <p:cNvSpPr txBox="1"/>
          <p:nvPr/>
        </p:nvSpPr>
        <p:spPr>
          <a:xfrm>
            <a:off x="286593" y="447528"/>
            <a:ext cx="26021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n w="19050">
                  <a:noFill/>
                </a:ln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DASAN RESORT   </a:t>
            </a:r>
            <a:endParaRPr lang="ko-KR" altLang="en-US" sz="2400" b="1" dirty="0">
              <a:ln w="19050">
                <a:noFill/>
              </a:ln>
              <a:solidFill>
                <a:schemeClr val="tx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TextBox 15">
            <a:hlinkClick r:id="rId4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3327558" y="515692"/>
            <a:ext cx="13384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통합예약</a:t>
            </a:r>
          </a:p>
        </p:txBody>
      </p:sp>
      <p:sp>
        <p:nvSpPr>
          <p:cNvPr id="20" name="TextBox 19">
            <a:hlinkClick r:id="rId4" action="ppaction://hlinksldjump"/>
            <a:extLst>
              <a:ext uri="{FF2B5EF4-FFF2-40B4-BE49-F238E27FC236}">
                <a16:creationId xmlns:a16="http://schemas.microsoft.com/office/drawing/2014/main" id="{7998F973-8D88-4A40-85FA-9758A265D305}"/>
              </a:ext>
            </a:extLst>
          </p:cNvPr>
          <p:cNvSpPr txBox="1"/>
          <p:nvPr/>
        </p:nvSpPr>
        <p:spPr>
          <a:xfrm>
            <a:off x="5487598" y="516530"/>
            <a:ext cx="16336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리조트 안내</a:t>
            </a:r>
          </a:p>
        </p:txBody>
      </p:sp>
      <p:sp>
        <p:nvSpPr>
          <p:cNvPr id="21" name="TextBox 20">
            <a:hlinkClick r:id="rId4" action="ppaction://hlinksldjump"/>
            <a:extLst>
              <a:ext uri="{FF2B5EF4-FFF2-40B4-BE49-F238E27FC236}">
                <a16:creationId xmlns:a16="http://schemas.microsoft.com/office/drawing/2014/main" id="{7998F973-8D88-4A40-85FA-9758A265D305}"/>
              </a:ext>
            </a:extLst>
          </p:cNvPr>
          <p:cNvSpPr txBox="1"/>
          <p:nvPr/>
        </p:nvSpPr>
        <p:spPr>
          <a:xfrm>
            <a:off x="7759016" y="511162"/>
            <a:ext cx="15702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리조트 소식</a:t>
            </a:r>
          </a:p>
        </p:txBody>
      </p:sp>
      <p:sp>
        <p:nvSpPr>
          <p:cNvPr id="22" name="TextBox 21">
            <a:hlinkClick r:id="rId6" action="ppaction://hlinksldjump"/>
            <a:extLst>
              <a:ext uri="{FF2B5EF4-FFF2-40B4-BE49-F238E27FC236}">
                <a16:creationId xmlns:a16="http://schemas.microsoft.com/office/drawing/2014/main" id="{F58275E5-7314-4031-97E4-97B7FDB1D406}"/>
              </a:ext>
            </a:extLst>
          </p:cNvPr>
          <p:cNvSpPr txBox="1"/>
          <p:nvPr/>
        </p:nvSpPr>
        <p:spPr>
          <a:xfrm>
            <a:off x="3308210" y="886639"/>
            <a:ext cx="114993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객실 예약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TextBox 22">
            <a:hlinkClick r:id="rId7" action="ppaction://hlinksldjump"/>
            <a:extLst>
              <a:ext uri="{FF2B5EF4-FFF2-40B4-BE49-F238E27FC236}">
                <a16:creationId xmlns:a16="http://schemas.microsoft.com/office/drawing/2014/main" id="{F58275E5-7314-4031-97E4-97B7FDB1D406}"/>
              </a:ext>
            </a:extLst>
          </p:cNvPr>
          <p:cNvSpPr txBox="1"/>
          <p:nvPr/>
        </p:nvSpPr>
        <p:spPr>
          <a:xfrm>
            <a:off x="3285814" y="1235599"/>
            <a:ext cx="124020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서비스 예약</a:t>
            </a:r>
          </a:p>
        </p:txBody>
      </p:sp>
      <p:sp>
        <p:nvSpPr>
          <p:cNvPr id="24" name="TextBox 23">
            <a:hlinkClick r:id="rId8" action="ppaction://hlinksldjump"/>
            <a:extLst>
              <a:ext uri="{FF2B5EF4-FFF2-40B4-BE49-F238E27FC236}">
                <a16:creationId xmlns:a16="http://schemas.microsoft.com/office/drawing/2014/main" id="{F58275E5-7314-4031-97E4-97B7FDB1D406}"/>
              </a:ext>
            </a:extLst>
          </p:cNvPr>
          <p:cNvSpPr txBox="1"/>
          <p:nvPr/>
        </p:nvSpPr>
        <p:spPr>
          <a:xfrm>
            <a:off x="3017081" y="1619983"/>
            <a:ext cx="186499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 err="1">
                <a:latin typeface="맑은 고딕" panose="020B0503020000020004" pitchFamily="50" charset="-127"/>
              </a:rPr>
              <a:t>예약조회</a:t>
            </a:r>
            <a:r>
              <a:rPr lang="en-US" altLang="ko-KR" sz="1400" dirty="0">
                <a:latin typeface="맑은 고딕" panose="020B0503020000020004" pitchFamily="50" charset="-127"/>
              </a:rPr>
              <a:t>/</a:t>
            </a:r>
            <a:r>
              <a:rPr lang="ko-KR" altLang="en-US" sz="1400" dirty="0">
                <a:latin typeface="맑은 고딕" panose="020B0503020000020004" pitchFamily="50" charset="-127"/>
              </a:rPr>
              <a:t>변경</a:t>
            </a:r>
            <a:r>
              <a:rPr lang="en-US" altLang="ko-KR" sz="1400" dirty="0">
                <a:latin typeface="맑은 고딕" panose="020B0503020000020004" pitchFamily="50" charset="-127"/>
              </a:rPr>
              <a:t>/</a:t>
            </a:r>
            <a:r>
              <a:rPr lang="ko-KR" altLang="en-US" sz="1400" dirty="0">
                <a:latin typeface="맑은 고딕" panose="020B0503020000020004" pitchFamily="50" charset="-127"/>
              </a:rPr>
              <a:t>취소</a:t>
            </a:r>
          </a:p>
        </p:txBody>
      </p:sp>
      <p:sp>
        <p:nvSpPr>
          <p:cNvPr id="25" name="TextBox 24">
            <a:hlinkClick r:id="rId9" action="ppaction://hlinksldjump"/>
            <a:extLst>
              <a:ext uri="{FF2B5EF4-FFF2-40B4-BE49-F238E27FC236}">
                <a16:creationId xmlns:a16="http://schemas.microsoft.com/office/drawing/2014/main" id="{1EF22B79-2842-420A-B9FF-EF80463C3457}"/>
              </a:ext>
            </a:extLst>
          </p:cNvPr>
          <p:cNvSpPr txBox="1"/>
          <p:nvPr/>
        </p:nvSpPr>
        <p:spPr>
          <a:xfrm>
            <a:off x="7905040" y="933483"/>
            <a:ext cx="12145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리조트 뉴스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TextBox 25">
            <a:hlinkClick r:id="rId10" action="ppaction://hlinksldjump"/>
            <a:extLst>
              <a:ext uri="{FF2B5EF4-FFF2-40B4-BE49-F238E27FC236}">
                <a16:creationId xmlns:a16="http://schemas.microsoft.com/office/drawing/2014/main" id="{DF04EEA3-134F-408C-9479-AA9C986DC17B}"/>
              </a:ext>
            </a:extLst>
          </p:cNvPr>
          <p:cNvSpPr txBox="1"/>
          <p:nvPr/>
        </p:nvSpPr>
        <p:spPr>
          <a:xfrm>
            <a:off x="10278585" y="898107"/>
            <a:ext cx="87732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FAQ</a:t>
            </a:r>
          </a:p>
        </p:txBody>
      </p:sp>
      <p:sp>
        <p:nvSpPr>
          <p:cNvPr id="27" name="TextBox 26">
            <a:hlinkClick r:id="rId11" action="ppaction://hlinksldjump"/>
            <a:extLst>
              <a:ext uri="{FF2B5EF4-FFF2-40B4-BE49-F238E27FC236}">
                <a16:creationId xmlns:a16="http://schemas.microsoft.com/office/drawing/2014/main" id="{1EF22B79-2842-420A-B9FF-EF80463C3457}"/>
              </a:ext>
            </a:extLst>
          </p:cNvPr>
          <p:cNvSpPr txBox="1"/>
          <p:nvPr/>
        </p:nvSpPr>
        <p:spPr>
          <a:xfrm>
            <a:off x="7952442" y="1300695"/>
            <a:ext cx="111969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오시는 길</a:t>
            </a:r>
          </a:p>
        </p:txBody>
      </p:sp>
      <p:sp>
        <p:nvSpPr>
          <p:cNvPr id="28" name="TextBox 27">
            <a:hlinkClick r:id="rId12" action="ppaction://hlinksldjump"/>
            <a:extLst>
              <a:ext uri="{FF2B5EF4-FFF2-40B4-BE49-F238E27FC236}">
                <a16:creationId xmlns:a16="http://schemas.microsoft.com/office/drawing/2014/main" id="{DF04EEA3-134F-408C-9479-AA9C986DC17B}"/>
              </a:ext>
            </a:extLst>
          </p:cNvPr>
          <p:cNvSpPr txBox="1"/>
          <p:nvPr/>
        </p:nvSpPr>
        <p:spPr>
          <a:xfrm>
            <a:off x="10282588" y="1270037"/>
            <a:ext cx="89267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분실물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TextBox 28">
            <a:hlinkClick r:id="rId13" action="ppaction://hlinksldjump"/>
            <a:extLst>
              <a:ext uri="{FF2B5EF4-FFF2-40B4-BE49-F238E27FC236}">
                <a16:creationId xmlns:a16="http://schemas.microsoft.com/office/drawing/2014/main" id="{DF04EEA3-134F-408C-9479-AA9C986DC17B}"/>
              </a:ext>
            </a:extLst>
          </p:cNvPr>
          <p:cNvSpPr txBox="1"/>
          <p:nvPr/>
        </p:nvSpPr>
        <p:spPr>
          <a:xfrm>
            <a:off x="10238187" y="1654421"/>
            <a:ext cx="114450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고객의 소리</a:t>
            </a:r>
          </a:p>
        </p:txBody>
      </p:sp>
      <p:sp>
        <p:nvSpPr>
          <p:cNvPr id="30" name="TextBox 29">
            <a:hlinkClick r:id="rId14" action="ppaction://hlinksldjump"/>
            <a:extLst>
              <a:ext uri="{FF2B5EF4-FFF2-40B4-BE49-F238E27FC236}">
                <a16:creationId xmlns:a16="http://schemas.microsoft.com/office/drawing/2014/main" id="{1EF22B79-2842-420A-B9FF-EF80463C3457}"/>
              </a:ext>
            </a:extLst>
          </p:cNvPr>
          <p:cNvSpPr txBox="1"/>
          <p:nvPr/>
        </p:nvSpPr>
        <p:spPr>
          <a:xfrm>
            <a:off x="5522715" y="888592"/>
            <a:ext cx="141194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리조트 소개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8" name="TextBox 37">
            <a:hlinkClick r:id="rId15" action="ppaction://hlinksldjump"/>
            <a:extLst>
              <a:ext uri="{FF2B5EF4-FFF2-40B4-BE49-F238E27FC236}">
                <a16:creationId xmlns:a16="http://schemas.microsoft.com/office/drawing/2014/main" id="{1EF22B79-2842-420A-B9FF-EF80463C3457}"/>
              </a:ext>
            </a:extLst>
          </p:cNvPr>
          <p:cNvSpPr txBox="1"/>
          <p:nvPr/>
        </p:nvSpPr>
        <p:spPr>
          <a:xfrm>
            <a:off x="5892847" y="1243826"/>
            <a:ext cx="67168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객실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9" name="TextBox 38">
            <a:hlinkClick r:id="rId16" action="ppaction://hlinksldjump"/>
            <a:extLst>
              <a:ext uri="{FF2B5EF4-FFF2-40B4-BE49-F238E27FC236}">
                <a16:creationId xmlns:a16="http://schemas.microsoft.com/office/drawing/2014/main" id="{1EF22B79-2842-420A-B9FF-EF80463C3457}"/>
              </a:ext>
            </a:extLst>
          </p:cNvPr>
          <p:cNvSpPr txBox="1"/>
          <p:nvPr/>
        </p:nvSpPr>
        <p:spPr>
          <a:xfrm>
            <a:off x="5812024" y="1604197"/>
            <a:ext cx="87402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</a:rPr>
              <a:t>서비스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0" name="TextBox 39">
            <a:hlinkClick r:id="rId17" action="ppaction://hlinksldjump"/>
            <a:extLst>
              <a:ext uri="{FF2B5EF4-FFF2-40B4-BE49-F238E27FC236}">
                <a16:creationId xmlns:a16="http://schemas.microsoft.com/office/drawing/2014/main" id="{1EF22B79-2842-420A-B9FF-EF80463C3457}"/>
              </a:ext>
            </a:extLst>
          </p:cNvPr>
          <p:cNvSpPr txBox="1"/>
          <p:nvPr/>
        </p:nvSpPr>
        <p:spPr>
          <a:xfrm>
            <a:off x="5645064" y="1929506"/>
            <a:ext cx="120794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편의시설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1" name="TextBox 40">
            <a:hlinkClick r:id="rId18" action="ppaction://hlinksldjump"/>
            <a:extLst>
              <a:ext uri="{FF2B5EF4-FFF2-40B4-BE49-F238E27FC236}">
                <a16:creationId xmlns:a16="http://schemas.microsoft.com/office/drawing/2014/main" id="{1EF22B79-2842-420A-B9FF-EF80463C3457}"/>
              </a:ext>
            </a:extLst>
          </p:cNvPr>
          <p:cNvSpPr txBox="1"/>
          <p:nvPr/>
        </p:nvSpPr>
        <p:spPr>
          <a:xfrm>
            <a:off x="5834353" y="2276642"/>
            <a:ext cx="82936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다이닝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2" name="TextBox 41">
            <a:hlinkClick r:id="rId19" action="ppaction://hlinksldjump"/>
            <a:extLst>
              <a:ext uri="{FF2B5EF4-FFF2-40B4-BE49-F238E27FC236}">
                <a16:creationId xmlns:a16="http://schemas.microsoft.com/office/drawing/2014/main" id="{1EF22B79-2842-420A-B9FF-EF80463C3457}"/>
              </a:ext>
            </a:extLst>
          </p:cNvPr>
          <p:cNvSpPr txBox="1"/>
          <p:nvPr/>
        </p:nvSpPr>
        <p:spPr>
          <a:xfrm>
            <a:off x="5834352" y="2622811"/>
            <a:ext cx="829361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연회장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직사각형 43">
            <a:hlinkClick r:id="rId2" action="ppaction://hlinksldjump"/>
          </p:cNvPr>
          <p:cNvSpPr/>
          <p:nvPr/>
        </p:nvSpPr>
        <p:spPr>
          <a:xfrm>
            <a:off x="286593" y="3328652"/>
            <a:ext cx="11726004" cy="21434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hlinkClick r:id="rId2" action="ppaction://hlinksldjump"/>
          </p:cNvPr>
          <p:cNvSpPr/>
          <p:nvPr/>
        </p:nvSpPr>
        <p:spPr>
          <a:xfrm>
            <a:off x="0" y="3378754"/>
            <a:ext cx="12192000" cy="34792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0113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1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3" grpId="0" animBg="1"/>
      <p:bldP spid="14" grpId="0"/>
      <p:bldP spid="15" grpId="0"/>
      <p:bldP spid="16" grpId="0"/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28" grpId="0"/>
      <p:bldP spid="29" grpId="0"/>
      <p:bldP spid="30" grpId="0"/>
      <p:bldP spid="38" grpId="0"/>
      <p:bldP spid="39" grpId="0"/>
      <p:bldP spid="40" grpId="0"/>
      <p:bldP spid="41" grpId="0"/>
      <p:bldP spid="42" grpId="0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272132" y="2269209"/>
            <a:ext cx="5342293" cy="1042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200" b="1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자연스럽게</a:t>
            </a:r>
            <a:r>
              <a:rPr lang="en-US" altLang="ko-KR" sz="2200" b="1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200" b="1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마음에 스며드는</a:t>
            </a:r>
            <a:endParaRPr lang="en-US" altLang="ko-KR" sz="2200" b="1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200" b="1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휴식</a:t>
            </a:r>
            <a:endParaRPr lang="en-US" altLang="ko-KR" sz="2200" b="1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TextBox 17">
            <a:hlinkClick r:id="rId2" action="ppaction://hlinksldjump"/>
          </p:cNvPr>
          <p:cNvSpPr txBox="1"/>
          <p:nvPr/>
        </p:nvSpPr>
        <p:spPr>
          <a:xfrm>
            <a:off x="259005" y="3525012"/>
            <a:ext cx="5048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수원 화성을 닮은 부드러운 브라운과 화이트컬러</a:t>
            </a:r>
            <a:r>
              <a:rPr lang="en-US" altLang="ko-KR" sz="1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ko-KR" altLang="en-US" sz="1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모던한 인테리어가 자연스러운 편안함을 선사합니다</a:t>
            </a:r>
            <a:r>
              <a:rPr lang="en-US" altLang="ko-KR" sz="1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</p:txBody>
      </p:sp>
      <p:pic>
        <p:nvPicPr>
          <p:cNvPr id="23" name="그림 22">
            <a:hlinkClick r:id="rId2" action="ppaction://hlinksldjump"/>
          </p:cNvPr>
          <p:cNvPicPr>
            <a:picLocks noChangeAspect="1"/>
          </p:cNvPicPr>
          <p:nvPr/>
        </p:nvPicPr>
        <p:blipFill rotWithShape="1">
          <a:blip r:embed="rId3"/>
          <a:srcRect l="12919" t="-261" r="10168"/>
          <a:stretch/>
        </p:blipFill>
        <p:spPr>
          <a:xfrm>
            <a:off x="5518507" y="1517513"/>
            <a:ext cx="6419938" cy="489633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72132" y="1560579"/>
            <a:ext cx="35715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리조트 소개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B91270C-A6C4-4B12-990A-8E450FC54BC3}"/>
              </a:ext>
            </a:extLst>
          </p:cNvPr>
          <p:cNvSpPr txBox="1"/>
          <p:nvPr/>
        </p:nvSpPr>
        <p:spPr>
          <a:xfrm>
            <a:off x="10176901" y="505675"/>
            <a:ext cx="15975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고객센터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290061" y="448886"/>
            <a:ext cx="26021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n w="19050">
                  <a:noFill/>
                </a:ln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DASAN RESORT</a:t>
            </a:r>
            <a:endParaRPr lang="ko-KR" altLang="en-US" sz="2400" b="1" dirty="0">
              <a:ln w="19050">
                <a:noFill/>
              </a:ln>
              <a:solidFill>
                <a:schemeClr val="tx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3331026" y="518610"/>
            <a:ext cx="16625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통합예약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998F973-8D88-4A40-85FA-9758A265D305}"/>
              </a:ext>
            </a:extLst>
          </p:cNvPr>
          <p:cNvSpPr txBox="1"/>
          <p:nvPr/>
        </p:nvSpPr>
        <p:spPr>
          <a:xfrm>
            <a:off x="5487087" y="518610"/>
            <a:ext cx="21283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리조트 안내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998F973-8D88-4A40-85FA-9758A265D305}"/>
              </a:ext>
            </a:extLst>
          </p:cNvPr>
          <p:cNvSpPr txBox="1"/>
          <p:nvPr/>
        </p:nvSpPr>
        <p:spPr>
          <a:xfrm>
            <a:off x="7763273" y="510075"/>
            <a:ext cx="21283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리조트 소식</a:t>
            </a:r>
          </a:p>
        </p:txBody>
      </p:sp>
      <p:cxnSp>
        <p:nvCxnSpPr>
          <p:cNvPr id="32" name="직선 연결선 31"/>
          <p:cNvCxnSpPr/>
          <p:nvPr/>
        </p:nvCxnSpPr>
        <p:spPr>
          <a:xfrm>
            <a:off x="290061" y="1046133"/>
            <a:ext cx="11722536" cy="0"/>
          </a:xfrm>
          <a:prstGeom prst="line">
            <a:avLst/>
          </a:prstGeom>
          <a:ln w="1905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hlinkClick r:id="rId4" action="ppaction://hlinksldjump"/>
          </p:cNvPr>
          <p:cNvSpPr txBox="1"/>
          <p:nvPr/>
        </p:nvSpPr>
        <p:spPr>
          <a:xfrm>
            <a:off x="0" y="-4500"/>
            <a:ext cx="12192000" cy="3276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4" name="TextBox 13">
            <a:hlinkClick r:id="rId4" action="ppaction://hlinksldjump"/>
            <a:extLst>
              <a:ext uri="{FF2B5EF4-FFF2-40B4-BE49-F238E27FC236}">
                <a16:creationId xmlns:a16="http://schemas.microsoft.com/office/drawing/2014/main" id="{5B91270C-A6C4-4B12-990A-8E450FC54BC3}"/>
              </a:ext>
            </a:extLst>
          </p:cNvPr>
          <p:cNvSpPr txBox="1"/>
          <p:nvPr/>
        </p:nvSpPr>
        <p:spPr>
          <a:xfrm>
            <a:off x="10180200" y="505883"/>
            <a:ext cx="12024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고객센터</a:t>
            </a:r>
          </a:p>
        </p:txBody>
      </p:sp>
      <p:sp>
        <p:nvSpPr>
          <p:cNvPr id="15" name="TextBox 14">
            <a:hlinkClick r:id="rId5" action="ppaction://hlinksldjump"/>
          </p:cNvPr>
          <p:cNvSpPr txBox="1"/>
          <p:nvPr/>
        </p:nvSpPr>
        <p:spPr>
          <a:xfrm>
            <a:off x="286593" y="447528"/>
            <a:ext cx="26021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n w="19050">
                  <a:noFill/>
                </a:ln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DASAN RESORT   </a:t>
            </a:r>
            <a:endParaRPr lang="ko-KR" altLang="en-US" sz="2400" b="1" dirty="0">
              <a:ln w="19050">
                <a:noFill/>
              </a:ln>
              <a:solidFill>
                <a:schemeClr val="tx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TextBox 15">
            <a:hlinkClick r:id="rId4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3327558" y="515692"/>
            <a:ext cx="14158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통합예약</a:t>
            </a:r>
          </a:p>
        </p:txBody>
      </p:sp>
      <p:sp>
        <p:nvSpPr>
          <p:cNvPr id="19" name="TextBox 18">
            <a:hlinkClick r:id="rId4" action="ppaction://hlinksldjump"/>
            <a:extLst>
              <a:ext uri="{FF2B5EF4-FFF2-40B4-BE49-F238E27FC236}">
                <a16:creationId xmlns:a16="http://schemas.microsoft.com/office/drawing/2014/main" id="{7998F973-8D88-4A40-85FA-9758A265D305}"/>
              </a:ext>
            </a:extLst>
          </p:cNvPr>
          <p:cNvSpPr txBox="1"/>
          <p:nvPr/>
        </p:nvSpPr>
        <p:spPr>
          <a:xfrm>
            <a:off x="5487598" y="516530"/>
            <a:ext cx="16336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리조트 안내</a:t>
            </a:r>
          </a:p>
        </p:txBody>
      </p:sp>
      <p:sp>
        <p:nvSpPr>
          <p:cNvPr id="20" name="TextBox 19">
            <a:hlinkClick r:id="rId4" action="ppaction://hlinksldjump"/>
            <a:extLst>
              <a:ext uri="{FF2B5EF4-FFF2-40B4-BE49-F238E27FC236}">
                <a16:creationId xmlns:a16="http://schemas.microsoft.com/office/drawing/2014/main" id="{7998F973-8D88-4A40-85FA-9758A265D305}"/>
              </a:ext>
            </a:extLst>
          </p:cNvPr>
          <p:cNvSpPr txBox="1"/>
          <p:nvPr/>
        </p:nvSpPr>
        <p:spPr>
          <a:xfrm>
            <a:off x="7759016" y="511162"/>
            <a:ext cx="15702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리조트 소식</a:t>
            </a:r>
          </a:p>
        </p:txBody>
      </p:sp>
      <p:sp>
        <p:nvSpPr>
          <p:cNvPr id="21" name="TextBox 20">
            <a:hlinkClick r:id="rId6" action="ppaction://hlinksldjump"/>
            <a:extLst>
              <a:ext uri="{FF2B5EF4-FFF2-40B4-BE49-F238E27FC236}">
                <a16:creationId xmlns:a16="http://schemas.microsoft.com/office/drawing/2014/main" id="{F58275E5-7314-4031-97E4-97B7FDB1D406}"/>
              </a:ext>
            </a:extLst>
          </p:cNvPr>
          <p:cNvSpPr txBox="1"/>
          <p:nvPr/>
        </p:nvSpPr>
        <p:spPr>
          <a:xfrm>
            <a:off x="3308210" y="886639"/>
            <a:ext cx="114993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객실 예약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TextBox 21">
            <a:hlinkClick r:id="rId7" action="ppaction://hlinksldjump"/>
            <a:extLst>
              <a:ext uri="{FF2B5EF4-FFF2-40B4-BE49-F238E27FC236}">
                <a16:creationId xmlns:a16="http://schemas.microsoft.com/office/drawing/2014/main" id="{F58275E5-7314-4031-97E4-97B7FDB1D406}"/>
              </a:ext>
            </a:extLst>
          </p:cNvPr>
          <p:cNvSpPr txBox="1"/>
          <p:nvPr/>
        </p:nvSpPr>
        <p:spPr>
          <a:xfrm>
            <a:off x="3285814" y="1235599"/>
            <a:ext cx="124020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서비스 예약</a:t>
            </a:r>
          </a:p>
        </p:txBody>
      </p:sp>
      <p:sp>
        <p:nvSpPr>
          <p:cNvPr id="25" name="TextBox 24">
            <a:hlinkClick r:id="rId8" action="ppaction://hlinksldjump"/>
            <a:extLst>
              <a:ext uri="{FF2B5EF4-FFF2-40B4-BE49-F238E27FC236}">
                <a16:creationId xmlns:a16="http://schemas.microsoft.com/office/drawing/2014/main" id="{F58275E5-7314-4031-97E4-97B7FDB1D406}"/>
              </a:ext>
            </a:extLst>
          </p:cNvPr>
          <p:cNvSpPr txBox="1"/>
          <p:nvPr/>
        </p:nvSpPr>
        <p:spPr>
          <a:xfrm>
            <a:off x="3017081" y="1619983"/>
            <a:ext cx="186499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 err="1">
                <a:latin typeface="맑은 고딕" panose="020B0503020000020004" pitchFamily="50" charset="-127"/>
              </a:rPr>
              <a:t>예약조회</a:t>
            </a:r>
            <a:r>
              <a:rPr lang="en-US" altLang="ko-KR" sz="1400" dirty="0">
                <a:latin typeface="맑은 고딕" panose="020B0503020000020004" pitchFamily="50" charset="-127"/>
              </a:rPr>
              <a:t>/</a:t>
            </a:r>
            <a:r>
              <a:rPr lang="ko-KR" altLang="en-US" sz="1400" dirty="0">
                <a:latin typeface="맑은 고딕" panose="020B0503020000020004" pitchFamily="50" charset="-127"/>
              </a:rPr>
              <a:t>변경</a:t>
            </a:r>
            <a:r>
              <a:rPr lang="en-US" altLang="ko-KR" sz="1400" dirty="0">
                <a:latin typeface="맑은 고딕" panose="020B0503020000020004" pitchFamily="50" charset="-127"/>
              </a:rPr>
              <a:t>/</a:t>
            </a:r>
            <a:r>
              <a:rPr lang="ko-KR" altLang="en-US" sz="1400" dirty="0">
                <a:latin typeface="맑은 고딕" panose="020B0503020000020004" pitchFamily="50" charset="-127"/>
              </a:rPr>
              <a:t>취소</a:t>
            </a:r>
          </a:p>
        </p:txBody>
      </p:sp>
      <p:sp>
        <p:nvSpPr>
          <p:cNvPr id="26" name="TextBox 25">
            <a:hlinkClick r:id="rId9" action="ppaction://hlinksldjump"/>
            <a:extLst>
              <a:ext uri="{FF2B5EF4-FFF2-40B4-BE49-F238E27FC236}">
                <a16:creationId xmlns:a16="http://schemas.microsoft.com/office/drawing/2014/main" id="{1EF22B79-2842-420A-B9FF-EF80463C3457}"/>
              </a:ext>
            </a:extLst>
          </p:cNvPr>
          <p:cNvSpPr txBox="1"/>
          <p:nvPr/>
        </p:nvSpPr>
        <p:spPr>
          <a:xfrm>
            <a:off x="7905040" y="933483"/>
            <a:ext cx="12145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리조트 뉴스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TextBox 26">
            <a:hlinkClick r:id="rId10" action="ppaction://hlinksldjump"/>
            <a:extLst>
              <a:ext uri="{FF2B5EF4-FFF2-40B4-BE49-F238E27FC236}">
                <a16:creationId xmlns:a16="http://schemas.microsoft.com/office/drawing/2014/main" id="{DF04EEA3-134F-408C-9479-AA9C986DC17B}"/>
              </a:ext>
            </a:extLst>
          </p:cNvPr>
          <p:cNvSpPr txBox="1"/>
          <p:nvPr/>
        </p:nvSpPr>
        <p:spPr>
          <a:xfrm>
            <a:off x="10278585" y="898107"/>
            <a:ext cx="87732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FAQ</a:t>
            </a:r>
          </a:p>
        </p:txBody>
      </p:sp>
      <p:sp>
        <p:nvSpPr>
          <p:cNvPr id="33" name="TextBox 32">
            <a:hlinkClick r:id="rId11" action="ppaction://hlinksldjump"/>
            <a:extLst>
              <a:ext uri="{FF2B5EF4-FFF2-40B4-BE49-F238E27FC236}">
                <a16:creationId xmlns:a16="http://schemas.microsoft.com/office/drawing/2014/main" id="{1EF22B79-2842-420A-B9FF-EF80463C3457}"/>
              </a:ext>
            </a:extLst>
          </p:cNvPr>
          <p:cNvSpPr txBox="1"/>
          <p:nvPr/>
        </p:nvSpPr>
        <p:spPr>
          <a:xfrm>
            <a:off x="7952442" y="1300695"/>
            <a:ext cx="111969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오시는 길</a:t>
            </a:r>
          </a:p>
        </p:txBody>
      </p:sp>
      <p:sp>
        <p:nvSpPr>
          <p:cNvPr id="34" name="TextBox 33">
            <a:hlinkClick r:id="rId12" action="ppaction://hlinksldjump"/>
            <a:extLst>
              <a:ext uri="{FF2B5EF4-FFF2-40B4-BE49-F238E27FC236}">
                <a16:creationId xmlns:a16="http://schemas.microsoft.com/office/drawing/2014/main" id="{DF04EEA3-134F-408C-9479-AA9C986DC17B}"/>
              </a:ext>
            </a:extLst>
          </p:cNvPr>
          <p:cNvSpPr txBox="1"/>
          <p:nvPr/>
        </p:nvSpPr>
        <p:spPr>
          <a:xfrm>
            <a:off x="10282588" y="1270037"/>
            <a:ext cx="89267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분실물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5" name="TextBox 34">
            <a:hlinkClick r:id="rId13" action="ppaction://hlinksldjump"/>
            <a:extLst>
              <a:ext uri="{FF2B5EF4-FFF2-40B4-BE49-F238E27FC236}">
                <a16:creationId xmlns:a16="http://schemas.microsoft.com/office/drawing/2014/main" id="{DF04EEA3-134F-408C-9479-AA9C986DC17B}"/>
              </a:ext>
            </a:extLst>
          </p:cNvPr>
          <p:cNvSpPr txBox="1"/>
          <p:nvPr/>
        </p:nvSpPr>
        <p:spPr>
          <a:xfrm>
            <a:off x="10238187" y="1654421"/>
            <a:ext cx="114450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고객의 소리</a:t>
            </a:r>
          </a:p>
        </p:txBody>
      </p:sp>
      <p:sp>
        <p:nvSpPr>
          <p:cNvPr id="36" name="TextBox 35">
            <a:hlinkClick r:id="rId14" action="ppaction://hlinksldjump"/>
            <a:extLst>
              <a:ext uri="{FF2B5EF4-FFF2-40B4-BE49-F238E27FC236}">
                <a16:creationId xmlns:a16="http://schemas.microsoft.com/office/drawing/2014/main" id="{1EF22B79-2842-420A-B9FF-EF80463C3457}"/>
              </a:ext>
            </a:extLst>
          </p:cNvPr>
          <p:cNvSpPr txBox="1"/>
          <p:nvPr/>
        </p:nvSpPr>
        <p:spPr>
          <a:xfrm>
            <a:off x="5522715" y="888592"/>
            <a:ext cx="141194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리조트 소개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TextBox 36">
            <a:hlinkClick r:id="rId15" action="ppaction://hlinksldjump"/>
            <a:extLst>
              <a:ext uri="{FF2B5EF4-FFF2-40B4-BE49-F238E27FC236}">
                <a16:creationId xmlns:a16="http://schemas.microsoft.com/office/drawing/2014/main" id="{1EF22B79-2842-420A-B9FF-EF80463C3457}"/>
              </a:ext>
            </a:extLst>
          </p:cNvPr>
          <p:cNvSpPr txBox="1"/>
          <p:nvPr/>
        </p:nvSpPr>
        <p:spPr>
          <a:xfrm>
            <a:off x="5892847" y="1243826"/>
            <a:ext cx="67168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객실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8" name="TextBox 37">
            <a:hlinkClick r:id="rId16" action="ppaction://hlinksldjump"/>
            <a:extLst>
              <a:ext uri="{FF2B5EF4-FFF2-40B4-BE49-F238E27FC236}">
                <a16:creationId xmlns:a16="http://schemas.microsoft.com/office/drawing/2014/main" id="{1EF22B79-2842-420A-B9FF-EF80463C3457}"/>
              </a:ext>
            </a:extLst>
          </p:cNvPr>
          <p:cNvSpPr txBox="1"/>
          <p:nvPr/>
        </p:nvSpPr>
        <p:spPr>
          <a:xfrm>
            <a:off x="5812024" y="1604197"/>
            <a:ext cx="87402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</a:rPr>
              <a:t>서비스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9" name="TextBox 38">
            <a:hlinkClick r:id="rId17" action="ppaction://hlinksldjump"/>
            <a:extLst>
              <a:ext uri="{FF2B5EF4-FFF2-40B4-BE49-F238E27FC236}">
                <a16:creationId xmlns:a16="http://schemas.microsoft.com/office/drawing/2014/main" id="{1EF22B79-2842-420A-B9FF-EF80463C3457}"/>
              </a:ext>
            </a:extLst>
          </p:cNvPr>
          <p:cNvSpPr txBox="1"/>
          <p:nvPr/>
        </p:nvSpPr>
        <p:spPr>
          <a:xfrm>
            <a:off x="5645064" y="1929506"/>
            <a:ext cx="120794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편의시설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0" name="TextBox 39">
            <a:hlinkClick r:id="rId18" action="ppaction://hlinksldjump"/>
            <a:extLst>
              <a:ext uri="{FF2B5EF4-FFF2-40B4-BE49-F238E27FC236}">
                <a16:creationId xmlns:a16="http://schemas.microsoft.com/office/drawing/2014/main" id="{1EF22B79-2842-420A-B9FF-EF80463C3457}"/>
              </a:ext>
            </a:extLst>
          </p:cNvPr>
          <p:cNvSpPr txBox="1"/>
          <p:nvPr/>
        </p:nvSpPr>
        <p:spPr>
          <a:xfrm>
            <a:off x="5834353" y="2276642"/>
            <a:ext cx="82936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다이닝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1" name="TextBox 40">
            <a:hlinkClick r:id="rId19" action="ppaction://hlinksldjump"/>
            <a:extLst>
              <a:ext uri="{FF2B5EF4-FFF2-40B4-BE49-F238E27FC236}">
                <a16:creationId xmlns:a16="http://schemas.microsoft.com/office/drawing/2014/main" id="{1EF22B79-2842-420A-B9FF-EF80463C3457}"/>
              </a:ext>
            </a:extLst>
          </p:cNvPr>
          <p:cNvSpPr txBox="1"/>
          <p:nvPr/>
        </p:nvSpPr>
        <p:spPr>
          <a:xfrm>
            <a:off x="5834352" y="2622811"/>
            <a:ext cx="829361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연회장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2" name="직사각형 41">
            <a:hlinkClick r:id="rId2" action="ppaction://hlinksldjump"/>
          </p:cNvPr>
          <p:cNvSpPr/>
          <p:nvPr/>
        </p:nvSpPr>
        <p:spPr>
          <a:xfrm>
            <a:off x="286593" y="3328651"/>
            <a:ext cx="11726004" cy="34695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hlinkClick r:id="rId2" action="ppaction://hlinksldjump"/>
          </p:cNvPr>
          <p:cNvSpPr/>
          <p:nvPr/>
        </p:nvSpPr>
        <p:spPr>
          <a:xfrm>
            <a:off x="0" y="3378754"/>
            <a:ext cx="12192000" cy="34792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8026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1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2" grpId="0" animBg="1"/>
      <p:bldP spid="14" grpId="0"/>
      <p:bldP spid="15" grpId="0"/>
      <p:bldP spid="16" grpId="0"/>
      <p:bldP spid="19" grpId="0"/>
      <p:bldP spid="20" grpId="0"/>
      <p:bldP spid="21" grpId="0"/>
      <p:bldP spid="22" grpId="0"/>
      <p:bldP spid="25" grpId="0"/>
      <p:bldP spid="26" grpId="0"/>
      <p:bldP spid="27" grpId="0"/>
      <p:bldP spid="33" grpId="0"/>
      <p:bldP spid="34" grpId="0"/>
      <p:bldP spid="35" grpId="0"/>
      <p:bldP spid="36" grpId="0"/>
      <p:bldP spid="37" grpId="0"/>
      <p:bldP spid="38" grpId="0"/>
      <p:bldP spid="39" grpId="0"/>
      <p:bldP spid="40" grpId="0"/>
      <p:bldP spid="41" grpId="0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/>
        </p:nvSpPr>
        <p:spPr>
          <a:xfrm>
            <a:off x="387268" y="1293375"/>
            <a:ext cx="35715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객실 예약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87268" y="1956114"/>
            <a:ext cx="63792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예약을 원하시는 투숙기간</a:t>
            </a:r>
            <a:r>
              <a:rPr lang="en-US" altLang="ko-KR" sz="1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객실 수 입력 후 객실을 선택하세요</a:t>
            </a:r>
            <a:r>
              <a:rPr lang="en-US" altLang="ko-KR" sz="1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endParaRPr lang="ko-KR" altLang="en-US" sz="1600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직사각형 15">
            <a:hlinkClick r:id="rId3" action="ppaction://hlinksldjump"/>
          </p:cNvPr>
          <p:cNvSpPr/>
          <p:nvPr/>
        </p:nvSpPr>
        <p:spPr>
          <a:xfrm>
            <a:off x="8153072" y="2567079"/>
            <a:ext cx="3685578" cy="40199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8406976" y="4631058"/>
            <a:ext cx="3243317" cy="51713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8406975" y="5859960"/>
            <a:ext cx="3243317" cy="517132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/>
              <a:t>객실 검색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352152" y="4298594"/>
            <a:ext cx="9436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객실 수</a:t>
            </a:r>
          </a:p>
        </p:txBody>
      </p:sp>
      <p:cxnSp>
        <p:nvCxnSpPr>
          <p:cNvPr id="20" name="직선 연결선 19"/>
          <p:cNvCxnSpPr/>
          <p:nvPr/>
        </p:nvCxnSpPr>
        <p:spPr>
          <a:xfrm>
            <a:off x="8352152" y="4093855"/>
            <a:ext cx="3393754" cy="6218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8352152" y="2771629"/>
            <a:ext cx="9436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체크인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0245405" y="2771628"/>
            <a:ext cx="9436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체크아웃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761153" y="3539705"/>
            <a:ext cx="46578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10124946" y="3451217"/>
            <a:ext cx="82331" cy="8264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5B91270C-A6C4-4B12-990A-8E450FC54BC3}"/>
              </a:ext>
            </a:extLst>
          </p:cNvPr>
          <p:cNvSpPr txBox="1"/>
          <p:nvPr/>
        </p:nvSpPr>
        <p:spPr>
          <a:xfrm>
            <a:off x="10176901" y="505675"/>
            <a:ext cx="15975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고객센터</a:t>
            </a:r>
          </a:p>
        </p:txBody>
      </p:sp>
      <p:sp>
        <p:nvSpPr>
          <p:cNvPr id="40" name="TextBox 39">
            <a:hlinkClick r:id="rId4" action="ppaction://hlinksldjump"/>
          </p:cNvPr>
          <p:cNvSpPr txBox="1"/>
          <p:nvPr/>
        </p:nvSpPr>
        <p:spPr>
          <a:xfrm>
            <a:off x="290061" y="448886"/>
            <a:ext cx="26021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n w="19050">
                  <a:noFill/>
                </a:ln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DASAN RESORT</a:t>
            </a:r>
            <a:endParaRPr lang="ko-KR" altLang="en-US" sz="2400" b="1" dirty="0">
              <a:ln w="19050">
                <a:noFill/>
              </a:ln>
              <a:solidFill>
                <a:schemeClr val="tx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3331026" y="518610"/>
            <a:ext cx="16625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통합예약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998F973-8D88-4A40-85FA-9758A265D305}"/>
              </a:ext>
            </a:extLst>
          </p:cNvPr>
          <p:cNvSpPr txBox="1"/>
          <p:nvPr/>
        </p:nvSpPr>
        <p:spPr>
          <a:xfrm>
            <a:off x="5487087" y="518610"/>
            <a:ext cx="21283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리조트 안내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998F973-8D88-4A40-85FA-9758A265D305}"/>
              </a:ext>
            </a:extLst>
          </p:cNvPr>
          <p:cNvSpPr txBox="1"/>
          <p:nvPr/>
        </p:nvSpPr>
        <p:spPr>
          <a:xfrm>
            <a:off x="7763273" y="510075"/>
            <a:ext cx="21283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리조트 소식</a:t>
            </a:r>
          </a:p>
        </p:txBody>
      </p:sp>
      <p:cxnSp>
        <p:nvCxnSpPr>
          <p:cNvPr id="44" name="직선 연결선 43"/>
          <p:cNvCxnSpPr/>
          <p:nvPr/>
        </p:nvCxnSpPr>
        <p:spPr>
          <a:xfrm>
            <a:off x="290061" y="1046133"/>
            <a:ext cx="11722536" cy="0"/>
          </a:xfrm>
          <a:prstGeom prst="line">
            <a:avLst/>
          </a:prstGeom>
          <a:ln w="1905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 flipH="1">
            <a:off x="9007366" y="4646453"/>
            <a:ext cx="2636" cy="521619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연결선 112"/>
          <p:cNvCxnSpPr/>
          <p:nvPr/>
        </p:nvCxnSpPr>
        <p:spPr>
          <a:xfrm flipH="1">
            <a:off x="11049763" y="4631058"/>
            <a:ext cx="2636" cy="521619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TextBox 113"/>
          <p:cNvSpPr txBox="1"/>
          <p:nvPr/>
        </p:nvSpPr>
        <p:spPr>
          <a:xfrm>
            <a:off x="9791666" y="4735735"/>
            <a:ext cx="9436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</a:t>
            </a:r>
          </a:p>
        </p:txBody>
      </p:sp>
      <p:sp>
        <p:nvSpPr>
          <p:cNvPr id="115" name="TextBox 114"/>
          <p:cNvSpPr txBox="1"/>
          <p:nvPr/>
        </p:nvSpPr>
        <p:spPr>
          <a:xfrm>
            <a:off x="11140540" y="4654222"/>
            <a:ext cx="6003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+</a:t>
            </a:r>
            <a:endParaRPr lang="ko-KR" altLang="en-US" sz="2400" dirty="0">
              <a:solidFill>
                <a:schemeClr val="tx2"/>
              </a:solidFill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8556764" y="4651046"/>
            <a:ext cx="6003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endParaRPr lang="ko-KR" altLang="en-US" sz="24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5" name="직사각형 14">
            <a:hlinkClick r:id="rId3" action="ppaction://hlinksldjump"/>
          </p:cNvPr>
          <p:cNvSpPr/>
          <p:nvPr/>
        </p:nvSpPr>
        <p:spPr>
          <a:xfrm>
            <a:off x="387268" y="2567080"/>
            <a:ext cx="7527372" cy="40199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8" name="직선 연결선 37"/>
          <p:cNvCxnSpPr/>
          <p:nvPr/>
        </p:nvCxnSpPr>
        <p:spPr>
          <a:xfrm>
            <a:off x="4174685" y="2669353"/>
            <a:ext cx="0" cy="3815386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771946" y="2848572"/>
            <a:ext cx="14531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2021</a:t>
            </a:r>
            <a:r>
              <a:rPr lang="ko-KR" altLang="en-US" sz="1400" b="1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2400" b="1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r>
            <a:r>
              <a:rPr lang="ko-KR" altLang="en-US" sz="2400" b="1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204389" y="2848571"/>
            <a:ext cx="14531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2021</a:t>
            </a:r>
            <a:r>
              <a:rPr lang="ko-KR" altLang="en-US" sz="1400" b="1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2400" b="1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</a:t>
            </a:r>
            <a:r>
              <a:rPr lang="ko-KR" altLang="en-US" sz="2400" b="1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55372" y="3483419"/>
            <a:ext cx="34000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    월    화    수    목    금    토     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2173065" y="3939966"/>
            <a:ext cx="3900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 </a:t>
            </a:r>
            <a:endParaRPr lang="ko-KR" altLang="en-US" sz="1400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344614" y="3483419"/>
            <a:ext cx="34000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    월    화    수    목    금    토     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2665034" y="3939966"/>
            <a:ext cx="3900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 </a:t>
            </a:r>
            <a:endParaRPr lang="ko-KR" altLang="en-US" sz="1400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136013" y="3946729"/>
            <a:ext cx="3900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 </a:t>
            </a:r>
            <a:endParaRPr lang="ko-KR" altLang="en-US" sz="1400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635711" y="3946729"/>
            <a:ext cx="3900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 </a:t>
            </a:r>
            <a:endParaRPr lang="ko-KR" altLang="en-US" sz="1400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727128" y="4400471"/>
            <a:ext cx="3900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 </a:t>
            </a:r>
            <a:endParaRPr lang="ko-KR" altLang="en-US" sz="1400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217431" y="4400471"/>
            <a:ext cx="3900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 </a:t>
            </a:r>
            <a:endParaRPr lang="ko-KR" altLang="en-US" sz="1400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696365" y="4400469"/>
            <a:ext cx="3900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</a:t>
            </a:r>
            <a:endParaRPr lang="ko-KR" altLang="en-US" sz="1400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185931" y="4400470"/>
            <a:ext cx="3900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8</a:t>
            </a:r>
            <a:endParaRPr lang="ko-KR" altLang="en-US" sz="1400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675497" y="4400469"/>
            <a:ext cx="3900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9</a:t>
            </a:r>
            <a:endParaRPr lang="ko-KR" altLang="en-US" sz="1400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3077094" y="4399793"/>
            <a:ext cx="3900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endParaRPr lang="ko-KR" altLang="en-US" sz="1400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3556028" y="4399793"/>
            <a:ext cx="3900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11</a:t>
            </a:r>
            <a:endParaRPr lang="ko-KR" altLang="en-US" sz="1400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675351" y="4860974"/>
            <a:ext cx="3900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12 </a:t>
            </a:r>
            <a:endParaRPr lang="ko-KR" altLang="en-US" sz="1400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1165654" y="4860974"/>
            <a:ext cx="3900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13 </a:t>
            </a:r>
            <a:endParaRPr lang="ko-KR" altLang="en-US" sz="1400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1634078" y="4860972"/>
            <a:ext cx="3900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14</a:t>
            </a:r>
            <a:endParaRPr lang="ko-KR" altLang="en-US" sz="1400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2134022" y="4860296"/>
            <a:ext cx="3900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endParaRPr lang="ko-KR" altLang="en-US" sz="1400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2598943" y="4860296"/>
            <a:ext cx="3900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16</a:t>
            </a:r>
            <a:endParaRPr lang="ko-KR" altLang="en-US" sz="1400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3056847" y="4860296"/>
            <a:ext cx="3900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17</a:t>
            </a:r>
            <a:endParaRPr lang="ko-KR" altLang="en-US" sz="1400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3530038" y="4860296"/>
            <a:ext cx="3900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18</a:t>
            </a:r>
            <a:endParaRPr lang="ko-KR" altLang="en-US" sz="1400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671352" y="5314038"/>
            <a:ext cx="3900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19 </a:t>
            </a:r>
            <a:endParaRPr lang="ko-KR" altLang="en-US" sz="1400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1161655" y="5314038"/>
            <a:ext cx="3900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 </a:t>
            </a:r>
            <a:endParaRPr lang="ko-KR" altLang="en-US" sz="1400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1630079" y="5314036"/>
            <a:ext cx="3900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21</a:t>
            </a:r>
            <a:endParaRPr lang="ko-KR" altLang="en-US" sz="1400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2130023" y="5313360"/>
            <a:ext cx="3900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22</a:t>
            </a:r>
            <a:endParaRPr lang="ko-KR" altLang="en-US" sz="1400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2594944" y="5313360"/>
            <a:ext cx="3900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23</a:t>
            </a:r>
            <a:endParaRPr lang="ko-KR" altLang="en-US" sz="1400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3052848" y="5313360"/>
            <a:ext cx="3900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24</a:t>
            </a:r>
            <a:endParaRPr lang="ko-KR" altLang="en-US" sz="1400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526039" y="5313360"/>
            <a:ext cx="3900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25</a:t>
            </a:r>
            <a:endParaRPr lang="ko-KR" altLang="en-US" sz="1400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649536" y="5739808"/>
            <a:ext cx="3900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26 </a:t>
            </a:r>
            <a:endParaRPr lang="ko-KR" altLang="en-US" sz="1400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1139839" y="5739808"/>
            <a:ext cx="3900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27 </a:t>
            </a:r>
            <a:endParaRPr lang="ko-KR" altLang="en-US" sz="1400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1608263" y="5739806"/>
            <a:ext cx="3900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28</a:t>
            </a:r>
            <a:endParaRPr lang="ko-KR" altLang="en-US" sz="1400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2108207" y="5739130"/>
            <a:ext cx="3900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29</a:t>
            </a:r>
            <a:endParaRPr lang="ko-KR" altLang="en-US" sz="1400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2573128" y="5739130"/>
            <a:ext cx="3900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30</a:t>
            </a:r>
            <a:endParaRPr lang="ko-KR" altLang="en-US" sz="1400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6370518" y="3939966"/>
            <a:ext cx="3900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 </a:t>
            </a:r>
            <a:endParaRPr lang="ko-KR" altLang="en-US" sz="1400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6862487" y="3939966"/>
            <a:ext cx="3900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 </a:t>
            </a:r>
            <a:endParaRPr lang="ko-KR" altLang="en-US" sz="1400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7333466" y="3946729"/>
            <a:ext cx="3900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 </a:t>
            </a:r>
            <a:endParaRPr lang="ko-KR" altLang="en-US" sz="1400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4399687" y="4399792"/>
            <a:ext cx="3900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 </a:t>
            </a:r>
            <a:endParaRPr lang="ko-KR" altLang="en-US" sz="1400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4910138" y="4400470"/>
            <a:ext cx="3900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 </a:t>
            </a:r>
            <a:endParaRPr lang="ko-KR" altLang="en-US" sz="1400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5400441" y="4400470"/>
            <a:ext cx="3900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 </a:t>
            </a:r>
            <a:endParaRPr lang="ko-KR" altLang="en-US" sz="1400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5879375" y="4400468"/>
            <a:ext cx="3900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</a:t>
            </a:r>
            <a:endParaRPr lang="ko-KR" altLang="en-US" sz="1400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6368941" y="4400469"/>
            <a:ext cx="3900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8</a:t>
            </a:r>
            <a:endParaRPr lang="ko-KR" altLang="en-US" sz="1400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6858507" y="4400468"/>
            <a:ext cx="3900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9</a:t>
            </a:r>
            <a:endParaRPr lang="ko-KR" altLang="en-US" sz="1400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7260104" y="4399792"/>
            <a:ext cx="3900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endParaRPr lang="ko-KR" altLang="en-US" sz="1400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4344614" y="4860295"/>
            <a:ext cx="3900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11</a:t>
            </a:r>
            <a:endParaRPr lang="ko-KR" altLang="en-US" sz="1400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4856625" y="4860973"/>
            <a:ext cx="3900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12 </a:t>
            </a:r>
            <a:endParaRPr lang="ko-KR" altLang="en-US" sz="1400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5346928" y="4860973"/>
            <a:ext cx="3900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13 </a:t>
            </a:r>
            <a:endParaRPr lang="ko-KR" altLang="en-US" sz="1400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5815352" y="4860971"/>
            <a:ext cx="3900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14</a:t>
            </a:r>
            <a:endParaRPr lang="ko-KR" altLang="en-US" sz="1400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6315296" y="4860295"/>
            <a:ext cx="3900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endParaRPr lang="ko-KR" altLang="en-US" sz="1400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6780217" y="4860295"/>
            <a:ext cx="3900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16</a:t>
            </a:r>
            <a:endParaRPr lang="ko-KR" altLang="en-US" sz="1400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7238121" y="4860295"/>
            <a:ext cx="3900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17</a:t>
            </a:r>
            <a:endParaRPr lang="ko-KR" altLang="en-US" sz="1400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4347984" y="5313359"/>
            <a:ext cx="3900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18</a:t>
            </a:r>
            <a:endParaRPr lang="ko-KR" altLang="en-US" sz="1400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4854485" y="5320799"/>
            <a:ext cx="3900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19 </a:t>
            </a:r>
            <a:endParaRPr lang="ko-KR" altLang="en-US" sz="1400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5344788" y="5320799"/>
            <a:ext cx="3900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 </a:t>
            </a:r>
            <a:endParaRPr lang="ko-KR" altLang="en-US" sz="1400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5813212" y="5320797"/>
            <a:ext cx="3900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21</a:t>
            </a:r>
            <a:endParaRPr lang="ko-KR" altLang="en-US" sz="1400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6313156" y="5320121"/>
            <a:ext cx="3900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22</a:t>
            </a:r>
            <a:endParaRPr lang="ko-KR" altLang="en-US" sz="1400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6778077" y="5320121"/>
            <a:ext cx="3900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23</a:t>
            </a:r>
            <a:endParaRPr lang="ko-KR" altLang="en-US" sz="1400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7235981" y="5320121"/>
            <a:ext cx="3900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24</a:t>
            </a:r>
            <a:endParaRPr lang="ko-KR" altLang="en-US" sz="1400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4344614" y="5762940"/>
            <a:ext cx="3900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25</a:t>
            </a:r>
            <a:endParaRPr lang="ko-KR" altLang="en-US" sz="1400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4879657" y="5763618"/>
            <a:ext cx="3900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27 </a:t>
            </a:r>
            <a:endParaRPr lang="ko-KR" altLang="en-US" sz="1400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5348081" y="5763616"/>
            <a:ext cx="3900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28</a:t>
            </a:r>
            <a:endParaRPr lang="ko-KR" altLang="en-US" sz="1400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5848025" y="5762940"/>
            <a:ext cx="3900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29</a:t>
            </a:r>
            <a:endParaRPr lang="ko-KR" altLang="en-US" sz="1400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1" name="TextBox 110"/>
          <p:cNvSpPr txBox="1"/>
          <p:nvPr/>
        </p:nvSpPr>
        <p:spPr>
          <a:xfrm>
            <a:off x="6312946" y="5762940"/>
            <a:ext cx="3900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30</a:t>
            </a:r>
            <a:endParaRPr lang="ko-KR" altLang="en-US" sz="1400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2" name="TextBox 111"/>
          <p:cNvSpPr txBox="1"/>
          <p:nvPr/>
        </p:nvSpPr>
        <p:spPr>
          <a:xfrm>
            <a:off x="6771646" y="5749098"/>
            <a:ext cx="3900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31</a:t>
            </a:r>
            <a:endParaRPr lang="ko-KR" altLang="en-US" sz="1400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7211999" y="2794417"/>
            <a:ext cx="5830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bg1">
                    <a:lumMod val="75000"/>
                  </a:schemeClr>
                </a:solidFill>
              </a:rPr>
              <a:t>→</a:t>
            </a:r>
          </a:p>
        </p:txBody>
      </p:sp>
      <p:sp>
        <p:nvSpPr>
          <p:cNvPr id="118" name="TextBox 117"/>
          <p:cNvSpPr txBox="1"/>
          <p:nvPr/>
        </p:nvSpPr>
        <p:spPr>
          <a:xfrm>
            <a:off x="681063" y="2746623"/>
            <a:ext cx="5830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bg1">
                    <a:lumMod val="75000"/>
                  </a:schemeClr>
                </a:solidFill>
              </a:rPr>
              <a:t>←</a:t>
            </a:r>
          </a:p>
        </p:txBody>
      </p:sp>
      <p:pic>
        <p:nvPicPr>
          <p:cNvPr id="94" name="그림 93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4980" y="92053"/>
            <a:ext cx="447341" cy="447341"/>
          </a:xfrm>
          <a:prstGeom prst="rect">
            <a:avLst/>
          </a:prstGeom>
        </p:spPr>
      </p:pic>
      <p:sp>
        <p:nvSpPr>
          <p:cNvPr id="95" name="TextBox 94"/>
          <p:cNvSpPr txBox="1"/>
          <p:nvPr/>
        </p:nvSpPr>
        <p:spPr>
          <a:xfrm>
            <a:off x="0" y="-4500"/>
            <a:ext cx="12192000" cy="3276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96" name="TextBox 95">
            <a:hlinkClick r:id="rId7" action="ppaction://hlinksldjump"/>
          </p:cNvPr>
          <p:cNvSpPr txBox="1"/>
          <p:nvPr/>
        </p:nvSpPr>
        <p:spPr>
          <a:xfrm>
            <a:off x="0" y="-4500"/>
            <a:ext cx="12192000" cy="3276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97" name="TextBox 96">
            <a:hlinkClick r:id="rId7" action="ppaction://hlinksldjump"/>
            <a:extLst>
              <a:ext uri="{FF2B5EF4-FFF2-40B4-BE49-F238E27FC236}">
                <a16:creationId xmlns:a16="http://schemas.microsoft.com/office/drawing/2014/main" id="{5B91270C-A6C4-4B12-990A-8E450FC54BC3}"/>
              </a:ext>
            </a:extLst>
          </p:cNvPr>
          <p:cNvSpPr txBox="1"/>
          <p:nvPr/>
        </p:nvSpPr>
        <p:spPr>
          <a:xfrm>
            <a:off x="10169314" y="505883"/>
            <a:ext cx="12590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고객센터</a:t>
            </a:r>
          </a:p>
        </p:txBody>
      </p:sp>
      <p:sp>
        <p:nvSpPr>
          <p:cNvPr id="98" name="TextBox 97">
            <a:hlinkClick r:id="rId8" action="ppaction://hlinksldjump"/>
          </p:cNvPr>
          <p:cNvSpPr txBox="1"/>
          <p:nvPr/>
        </p:nvSpPr>
        <p:spPr>
          <a:xfrm>
            <a:off x="286593" y="447528"/>
            <a:ext cx="26021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n w="19050">
                  <a:noFill/>
                </a:ln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DASAN RESORT   </a:t>
            </a:r>
            <a:endParaRPr lang="ko-KR" altLang="en-US" sz="2400" b="1" dirty="0">
              <a:ln w="19050">
                <a:noFill/>
              </a:ln>
              <a:solidFill>
                <a:schemeClr val="tx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9" name="TextBox 98">
            <a:hlinkClick r:id="rId7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3327558" y="515692"/>
            <a:ext cx="13384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통합예약</a:t>
            </a:r>
          </a:p>
        </p:txBody>
      </p:sp>
      <p:sp>
        <p:nvSpPr>
          <p:cNvPr id="120" name="TextBox 119">
            <a:hlinkClick r:id="rId7" action="ppaction://hlinksldjump"/>
            <a:extLst>
              <a:ext uri="{FF2B5EF4-FFF2-40B4-BE49-F238E27FC236}">
                <a16:creationId xmlns:a16="http://schemas.microsoft.com/office/drawing/2014/main" id="{7998F973-8D88-4A40-85FA-9758A265D305}"/>
              </a:ext>
            </a:extLst>
          </p:cNvPr>
          <p:cNvSpPr txBox="1"/>
          <p:nvPr/>
        </p:nvSpPr>
        <p:spPr>
          <a:xfrm>
            <a:off x="5476712" y="516530"/>
            <a:ext cx="16445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리조트 안내</a:t>
            </a:r>
          </a:p>
        </p:txBody>
      </p:sp>
      <p:sp>
        <p:nvSpPr>
          <p:cNvPr id="121" name="TextBox 120">
            <a:hlinkClick r:id="rId7" action="ppaction://hlinksldjump"/>
            <a:extLst>
              <a:ext uri="{FF2B5EF4-FFF2-40B4-BE49-F238E27FC236}">
                <a16:creationId xmlns:a16="http://schemas.microsoft.com/office/drawing/2014/main" id="{7998F973-8D88-4A40-85FA-9758A265D305}"/>
              </a:ext>
            </a:extLst>
          </p:cNvPr>
          <p:cNvSpPr txBox="1"/>
          <p:nvPr/>
        </p:nvSpPr>
        <p:spPr>
          <a:xfrm>
            <a:off x="7759017" y="511162"/>
            <a:ext cx="1662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리조트 소식</a:t>
            </a:r>
          </a:p>
        </p:txBody>
      </p:sp>
      <p:sp>
        <p:nvSpPr>
          <p:cNvPr id="122" name="TextBox 121">
            <a:hlinkClick r:id="rId3" action="ppaction://hlinksldjump"/>
            <a:extLst>
              <a:ext uri="{FF2B5EF4-FFF2-40B4-BE49-F238E27FC236}">
                <a16:creationId xmlns:a16="http://schemas.microsoft.com/office/drawing/2014/main" id="{F58275E5-7314-4031-97E4-97B7FDB1D406}"/>
              </a:ext>
            </a:extLst>
          </p:cNvPr>
          <p:cNvSpPr txBox="1"/>
          <p:nvPr/>
        </p:nvSpPr>
        <p:spPr>
          <a:xfrm>
            <a:off x="3308210" y="886639"/>
            <a:ext cx="114993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객실 예약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3" name="TextBox 122">
            <a:hlinkClick r:id="rId9" action="ppaction://hlinksldjump"/>
            <a:extLst>
              <a:ext uri="{FF2B5EF4-FFF2-40B4-BE49-F238E27FC236}">
                <a16:creationId xmlns:a16="http://schemas.microsoft.com/office/drawing/2014/main" id="{F58275E5-7314-4031-97E4-97B7FDB1D406}"/>
              </a:ext>
            </a:extLst>
          </p:cNvPr>
          <p:cNvSpPr txBox="1"/>
          <p:nvPr/>
        </p:nvSpPr>
        <p:spPr>
          <a:xfrm>
            <a:off x="3285814" y="1235599"/>
            <a:ext cx="124020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서비스 예약</a:t>
            </a:r>
          </a:p>
        </p:txBody>
      </p:sp>
      <p:sp>
        <p:nvSpPr>
          <p:cNvPr id="124" name="TextBox 123">
            <a:hlinkClick r:id="rId10" action="ppaction://hlinksldjump"/>
            <a:extLst>
              <a:ext uri="{FF2B5EF4-FFF2-40B4-BE49-F238E27FC236}">
                <a16:creationId xmlns:a16="http://schemas.microsoft.com/office/drawing/2014/main" id="{F58275E5-7314-4031-97E4-97B7FDB1D406}"/>
              </a:ext>
            </a:extLst>
          </p:cNvPr>
          <p:cNvSpPr txBox="1"/>
          <p:nvPr/>
        </p:nvSpPr>
        <p:spPr>
          <a:xfrm>
            <a:off x="3017081" y="1619983"/>
            <a:ext cx="186499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 err="1">
                <a:latin typeface="맑은 고딕" panose="020B0503020000020004" pitchFamily="50" charset="-127"/>
              </a:rPr>
              <a:t>예약조회</a:t>
            </a:r>
            <a:r>
              <a:rPr lang="en-US" altLang="ko-KR" sz="1400" dirty="0">
                <a:latin typeface="맑은 고딕" panose="020B0503020000020004" pitchFamily="50" charset="-127"/>
              </a:rPr>
              <a:t>/</a:t>
            </a:r>
            <a:r>
              <a:rPr lang="ko-KR" altLang="en-US" sz="1400" dirty="0">
                <a:latin typeface="맑은 고딕" panose="020B0503020000020004" pitchFamily="50" charset="-127"/>
              </a:rPr>
              <a:t>변경</a:t>
            </a:r>
            <a:r>
              <a:rPr lang="en-US" altLang="ko-KR" sz="1400" dirty="0">
                <a:latin typeface="맑은 고딕" panose="020B0503020000020004" pitchFamily="50" charset="-127"/>
              </a:rPr>
              <a:t>/</a:t>
            </a:r>
            <a:r>
              <a:rPr lang="ko-KR" altLang="en-US" sz="1400" dirty="0">
                <a:latin typeface="맑은 고딕" panose="020B0503020000020004" pitchFamily="50" charset="-127"/>
              </a:rPr>
              <a:t>취소</a:t>
            </a:r>
          </a:p>
        </p:txBody>
      </p:sp>
      <p:sp>
        <p:nvSpPr>
          <p:cNvPr id="125" name="TextBox 124">
            <a:hlinkClick r:id="rId11" action="ppaction://hlinksldjump"/>
            <a:extLst>
              <a:ext uri="{FF2B5EF4-FFF2-40B4-BE49-F238E27FC236}">
                <a16:creationId xmlns:a16="http://schemas.microsoft.com/office/drawing/2014/main" id="{1EF22B79-2842-420A-B9FF-EF80463C3457}"/>
              </a:ext>
            </a:extLst>
          </p:cNvPr>
          <p:cNvSpPr txBox="1"/>
          <p:nvPr/>
        </p:nvSpPr>
        <p:spPr>
          <a:xfrm>
            <a:off x="7905040" y="933483"/>
            <a:ext cx="12145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리조트 뉴스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6" name="TextBox 125">
            <a:hlinkClick r:id="rId12" action="ppaction://hlinksldjump"/>
            <a:extLst>
              <a:ext uri="{FF2B5EF4-FFF2-40B4-BE49-F238E27FC236}">
                <a16:creationId xmlns:a16="http://schemas.microsoft.com/office/drawing/2014/main" id="{DF04EEA3-134F-408C-9479-AA9C986DC17B}"/>
              </a:ext>
            </a:extLst>
          </p:cNvPr>
          <p:cNvSpPr txBox="1"/>
          <p:nvPr/>
        </p:nvSpPr>
        <p:spPr>
          <a:xfrm>
            <a:off x="10278585" y="898107"/>
            <a:ext cx="87732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FAQ</a:t>
            </a:r>
          </a:p>
        </p:txBody>
      </p:sp>
      <p:sp>
        <p:nvSpPr>
          <p:cNvPr id="127" name="TextBox 126">
            <a:hlinkClick r:id="rId13" action="ppaction://hlinksldjump"/>
            <a:extLst>
              <a:ext uri="{FF2B5EF4-FFF2-40B4-BE49-F238E27FC236}">
                <a16:creationId xmlns:a16="http://schemas.microsoft.com/office/drawing/2014/main" id="{1EF22B79-2842-420A-B9FF-EF80463C3457}"/>
              </a:ext>
            </a:extLst>
          </p:cNvPr>
          <p:cNvSpPr txBox="1"/>
          <p:nvPr/>
        </p:nvSpPr>
        <p:spPr>
          <a:xfrm>
            <a:off x="7952442" y="1300695"/>
            <a:ext cx="111969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오시는 길</a:t>
            </a:r>
          </a:p>
        </p:txBody>
      </p:sp>
      <p:sp>
        <p:nvSpPr>
          <p:cNvPr id="128" name="TextBox 127">
            <a:hlinkClick r:id="rId14" action="ppaction://hlinksldjump"/>
            <a:extLst>
              <a:ext uri="{FF2B5EF4-FFF2-40B4-BE49-F238E27FC236}">
                <a16:creationId xmlns:a16="http://schemas.microsoft.com/office/drawing/2014/main" id="{DF04EEA3-134F-408C-9479-AA9C986DC17B}"/>
              </a:ext>
            </a:extLst>
          </p:cNvPr>
          <p:cNvSpPr txBox="1"/>
          <p:nvPr/>
        </p:nvSpPr>
        <p:spPr>
          <a:xfrm>
            <a:off x="10282588" y="1270037"/>
            <a:ext cx="89267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분실물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9" name="TextBox 128">
            <a:hlinkClick r:id="rId15" action="ppaction://hlinksldjump"/>
            <a:extLst>
              <a:ext uri="{FF2B5EF4-FFF2-40B4-BE49-F238E27FC236}">
                <a16:creationId xmlns:a16="http://schemas.microsoft.com/office/drawing/2014/main" id="{DF04EEA3-134F-408C-9479-AA9C986DC17B}"/>
              </a:ext>
            </a:extLst>
          </p:cNvPr>
          <p:cNvSpPr txBox="1"/>
          <p:nvPr/>
        </p:nvSpPr>
        <p:spPr>
          <a:xfrm>
            <a:off x="10238187" y="1654421"/>
            <a:ext cx="114450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고객의 소리</a:t>
            </a:r>
          </a:p>
        </p:txBody>
      </p:sp>
      <p:sp>
        <p:nvSpPr>
          <p:cNvPr id="130" name="TextBox 129">
            <a:hlinkClick r:id="rId16" action="ppaction://hlinksldjump"/>
            <a:extLst>
              <a:ext uri="{FF2B5EF4-FFF2-40B4-BE49-F238E27FC236}">
                <a16:creationId xmlns:a16="http://schemas.microsoft.com/office/drawing/2014/main" id="{1EF22B79-2842-420A-B9FF-EF80463C3457}"/>
              </a:ext>
            </a:extLst>
          </p:cNvPr>
          <p:cNvSpPr txBox="1"/>
          <p:nvPr/>
        </p:nvSpPr>
        <p:spPr>
          <a:xfrm>
            <a:off x="5522715" y="888592"/>
            <a:ext cx="141194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리조트 소개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1" name="TextBox 130">
            <a:hlinkClick r:id="rId17" action="ppaction://hlinksldjump"/>
            <a:extLst>
              <a:ext uri="{FF2B5EF4-FFF2-40B4-BE49-F238E27FC236}">
                <a16:creationId xmlns:a16="http://schemas.microsoft.com/office/drawing/2014/main" id="{1EF22B79-2842-420A-B9FF-EF80463C3457}"/>
              </a:ext>
            </a:extLst>
          </p:cNvPr>
          <p:cNvSpPr txBox="1"/>
          <p:nvPr/>
        </p:nvSpPr>
        <p:spPr>
          <a:xfrm>
            <a:off x="5892847" y="1243826"/>
            <a:ext cx="67168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객실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2" name="TextBox 131">
            <a:hlinkClick r:id="rId18" action="ppaction://hlinksldjump"/>
            <a:extLst>
              <a:ext uri="{FF2B5EF4-FFF2-40B4-BE49-F238E27FC236}">
                <a16:creationId xmlns:a16="http://schemas.microsoft.com/office/drawing/2014/main" id="{1EF22B79-2842-420A-B9FF-EF80463C3457}"/>
              </a:ext>
            </a:extLst>
          </p:cNvPr>
          <p:cNvSpPr txBox="1"/>
          <p:nvPr/>
        </p:nvSpPr>
        <p:spPr>
          <a:xfrm>
            <a:off x="5812024" y="1604197"/>
            <a:ext cx="87402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</a:rPr>
              <a:t>서비스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3" name="TextBox 132">
            <a:hlinkClick r:id="rId19" action="ppaction://hlinksldjump"/>
            <a:extLst>
              <a:ext uri="{FF2B5EF4-FFF2-40B4-BE49-F238E27FC236}">
                <a16:creationId xmlns:a16="http://schemas.microsoft.com/office/drawing/2014/main" id="{1EF22B79-2842-420A-B9FF-EF80463C3457}"/>
              </a:ext>
            </a:extLst>
          </p:cNvPr>
          <p:cNvSpPr txBox="1"/>
          <p:nvPr/>
        </p:nvSpPr>
        <p:spPr>
          <a:xfrm>
            <a:off x="5645064" y="1929506"/>
            <a:ext cx="120794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편의시설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4" name="TextBox 133">
            <a:hlinkClick r:id="rId20" action="ppaction://hlinksldjump"/>
            <a:extLst>
              <a:ext uri="{FF2B5EF4-FFF2-40B4-BE49-F238E27FC236}">
                <a16:creationId xmlns:a16="http://schemas.microsoft.com/office/drawing/2014/main" id="{1EF22B79-2842-420A-B9FF-EF80463C3457}"/>
              </a:ext>
            </a:extLst>
          </p:cNvPr>
          <p:cNvSpPr txBox="1"/>
          <p:nvPr/>
        </p:nvSpPr>
        <p:spPr>
          <a:xfrm>
            <a:off x="5834353" y="2276642"/>
            <a:ext cx="82936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다이닝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5" name="TextBox 134">
            <a:hlinkClick r:id="rId21" action="ppaction://hlinksldjump"/>
            <a:extLst>
              <a:ext uri="{FF2B5EF4-FFF2-40B4-BE49-F238E27FC236}">
                <a16:creationId xmlns:a16="http://schemas.microsoft.com/office/drawing/2014/main" id="{1EF22B79-2842-420A-B9FF-EF80463C3457}"/>
              </a:ext>
            </a:extLst>
          </p:cNvPr>
          <p:cNvSpPr txBox="1"/>
          <p:nvPr/>
        </p:nvSpPr>
        <p:spPr>
          <a:xfrm>
            <a:off x="5834352" y="2622811"/>
            <a:ext cx="829361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연회장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6" name="직사각형 135">
            <a:hlinkClick r:id="rId3" action="ppaction://hlinksldjump"/>
          </p:cNvPr>
          <p:cNvSpPr/>
          <p:nvPr/>
        </p:nvSpPr>
        <p:spPr>
          <a:xfrm>
            <a:off x="286593" y="3328652"/>
            <a:ext cx="11726004" cy="23957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7" name="직사각형 136">
            <a:hlinkClick r:id="rId3" action="ppaction://hlinksldjump"/>
          </p:cNvPr>
          <p:cNvSpPr/>
          <p:nvPr/>
        </p:nvSpPr>
        <p:spPr>
          <a:xfrm>
            <a:off x="0" y="3378754"/>
            <a:ext cx="12192000" cy="34792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0347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" dur="1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1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" grpId="0" animBg="1"/>
      <p:bldP spid="96" grpId="0" animBg="1"/>
      <p:bldP spid="97" grpId="0"/>
      <p:bldP spid="98" grpId="0"/>
      <p:bldP spid="99" grpId="0"/>
      <p:bldP spid="120" grpId="0"/>
      <p:bldP spid="121" grpId="0"/>
      <p:bldP spid="122" grpId="0"/>
      <p:bldP spid="123" grpId="0"/>
      <p:bldP spid="124" grpId="0"/>
      <p:bldP spid="125" grpId="0"/>
      <p:bldP spid="126" grpId="0"/>
      <p:bldP spid="127" grpId="0"/>
      <p:bldP spid="128" grpId="0"/>
      <p:bldP spid="129" grpId="0"/>
      <p:bldP spid="130" grpId="0"/>
      <p:bldP spid="131" grpId="0"/>
      <p:bldP spid="132" grpId="0"/>
      <p:bldP spid="133" grpId="0"/>
      <p:bldP spid="134" grpId="0"/>
      <p:bldP spid="13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직사각형 50"/>
          <p:cNvSpPr/>
          <p:nvPr/>
        </p:nvSpPr>
        <p:spPr>
          <a:xfrm>
            <a:off x="6181338" y="2749944"/>
            <a:ext cx="5622587" cy="379595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2" name="직선 연결선 51"/>
          <p:cNvCxnSpPr/>
          <p:nvPr/>
        </p:nvCxnSpPr>
        <p:spPr>
          <a:xfrm>
            <a:off x="6175820" y="2749944"/>
            <a:ext cx="5628105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/>
          <p:cNvSpPr/>
          <p:nvPr/>
        </p:nvSpPr>
        <p:spPr>
          <a:xfrm>
            <a:off x="461330" y="2749458"/>
            <a:ext cx="5622587" cy="379595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hlinkClick r:id="rId2" action="ppaction://hlinksldjump"/>
            <a:extLst>
              <a:ext uri="{FF2B5EF4-FFF2-40B4-BE49-F238E27FC236}">
                <a16:creationId xmlns:a16="http://schemas.microsoft.com/office/drawing/2014/main" id="{5B91270C-A6C4-4B12-990A-8E450FC54BC3}"/>
              </a:ext>
            </a:extLst>
          </p:cNvPr>
          <p:cNvSpPr txBox="1"/>
          <p:nvPr/>
        </p:nvSpPr>
        <p:spPr>
          <a:xfrm>
            <a:off x="10173433" y="702447"/>
            <a:ext cx="15975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고객센터</a:t>
            </a:r>
          </a:p>
        </p:txBody>
      </p:sp>
      <p:sp>
        <p:nvSpPr>
          <p:cNvPr id="5" name="TextBox 4">
            <a:hlinkClick r:id="rId2" action="ppaction://hlinksldjump"/>
          </p:cNvPr>
          <p:cNvSpPr txBox="1"/>
          <p:nvPr/>
        </p:nvSpPr>
        <p:spPr>
          <a:xfrm>
            <a:off x="286593" y="645658"/>
            <a:ext cx="26021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n w="19050">
                  <a:noFill/>
                </a:ln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DASAN RESORT</a:t>
            </a:r>
            <a:endParaRPr lang="ko-KR" altLang="en-US" sz="2400" b="1" dirty="0">
              <a:ln w="19050">
                <a:noFill/>
              </a:ln>
              <a:solidFill>
                <a:schemeClr val="tx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사각형: 둥근 모서리 1">
            <a:hlinkClick r:id="rId3" action="ppaction://hlinksldjump"/>
            <a:extLst>
              <a:ext uri="{FF2B5EF4-FFF2-40B4-BE49-F238E27FC236}">
                <a16:creationId xmlns:a16="http://schemas.microsoft.com/office/drawing/2014/main" id="{8F4F97A4-CEC4-4834-BF30-6D2B84AA1953}"/>
              </a:ext>
            </a:extLst>
          </p:cNvPr>
          <p:cNvSpPr/>
          <p:nvPr/>
        </p:nvSpPr>
        <p:spPr>
          <a:xfrm>
            <a:off x="9379931" y="169277"/>
            <a:ext cx="2674641" cy="304586"/>
          </a:xfrm>
          <a:prstGeom prst="roundRect">
            <a:avLst>
              <a:gd name="adj" fmla="val 24708"/>
            </a:avLst>
          </a:prstGeom>
          <a:solidFill>
            <a:schemeClr val="tx2">
              <a:lumMod val="60000"/>
              <a:lumOff val="40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TextBox 9">
            <a:hlinkClick r:id="rId2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3327558" y="715382"/>
            <a:ext cx="16625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통합예약</a:t>
            </a:r>
          </a:p>
        </p:txBody>
      </p:sp>
      <p:sp>
        <p:nvSpPr>
          <p:cNvPr id="11" name="TextBox 10">
            <a:hlinkClick r:id="rId2" action="ppaction://hlinksldjump"/>
            <a:extLst>
              <a:ext uri="{FF2B5EF4-FFF2-40B4-BE49-F238E27FC236}">
                <a16:creationId xmlns:a16="http://schemas.microsoft.com/office/drawing/2014/main" id="{7998F973-8D88-4A40-85FA-9758A265D305}"/>
              </a:ext>
            </a:extLst>
          </p:cNvPr>
          <p:cNvSpPr txBox="1"/>
          <p:nvPr/>
        </p:nvSpPr>
        <p:spPr>
          <a:xfrm>
            <a:off x="5483619" y="715382"/>
            <a:ext cx="21283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리조트 안내</a:t>
            </a:r>
          </a:p>
        </p:txBody>
      </p:sp>
      <p:sp>
        <p:nvSpPr>
          <p:cNvPr id="12" name="TextBox 11">
            <a:hlinkClick r:id="rId2" action="ppaction://hlinksldjump"/>
            <a:extLst>
              <a:ext uri="{FF2B5EF4-FFF2-40B4-BE49-F238E27FC236}">
                <a16:creationId xmlns:a16="http://schemas.microsoft.com/office/drawing/2014/main" id="{7998F973-8D88-4A40-85FA-9758A265D305}"/>
              </a:ext>
            </a:extLst>
          </p:cNvPr>
          <p:cNvSpPr txBox="1"/>
          <p:nvPr/>
        </p:nvSpPr>
        <p:spPr>
          <a:xfrm>
            <a:off x="7759805" y="706847"/>
            <a:ext cx="21283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리조트 소식</a:t>
            </a:r>
          </a:p>
        </p:txBody>
      </p:sp>
      <p:pic>
        <p:nvPicPr>
          <p:cNvPr id="13" name="그림 12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4980" y="92053"/>
            <a:ext cx="447341" cy="447341"/>
          </a:xfrm>
          <a:prstGeom prst="rect">
            <a:avLst/>
          </a:prstGeom>
        </p:spPr>
      </p:pic>
      <p:cxnSp>
        <p:nvCxnSpPr>
          <p:cNvPr id="14" name="직선 연결선 13"/>
          <p:cNvCxnSpPr/>
          <p:nvPr/>
        </p:nvCxnSpPr>
        <p:spPr>
          <a:xfrm>
            <a:off x="286593" y="1334345"/>
            <a:ext cx="11722536" cy="0"/>
          </a:xfrm>
          <a:prstGeom prst="line">
            <a:avLst/>
          </a:prstGeom>
          <a:ln w="1905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97545" y="1487171"/>
            <a:ext cx="35715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로그인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97545" y="2226803"/>
            <a:ext cx="46109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tx2"/>
                </a:solidFill>
              </a:rPr>
              <a:t>회원로그인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860971" y="5494162"/>
            <a:ext cx="205273" cy="21871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1070248" y="5483033"/>
            <a:ext cx="16245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아이디 저장</a:t>
            </a:r>
          </a:p>
        </p:txBody>
      </p:sp>
      <p:sp>
        <p:nvSpPr>
          <p:cNvPr id="24" name="TextBox 23">
            <a:hlinkClick r:id="rId6" action="ppaction://hlinksldjump"/>
          </p:cNvPr>
          <p:cNvSpPr txBox="1"/>
          <p:nvPr/>
        </p:nvSpPr>
        <p:spPr>
          <a:xfrm>
            <a:off x="2445624" y="5483032"/>
            <a:ext cx="974787" cy="3055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회원가입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6472544" y="5363685"/>
            <a:ext cx="3665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위 개인정보 수집</a:t>
            </a:r>
            <a:r>
              <a:rPr lang="en-US" altLang="ko-KR" sz="1400" dirty="0"/>
              <a:t>, </a:t>
            </a:r>
            <a:r>
              <a:rPr lang="ko-KR" altLang="en-US" sz="1400" dirty="0"/>
              <a:t>이용에 동의합니다</a:t>
            </a:r>
            <a:r>
              <a:rPr lang="en-US" altLang="ko-KR" sz="1400" dirty="0"/>
              <a:t>. (</a:t>
            </a:r>
            <a:r>
              <a:rPr lang="ko-KR" altLang="en-US" sz="1400" dirty="0"/>
              <a:t>필수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  <p:sp>
        <p:nvSpPr>
          <p:cNvPr id="39" name="TextBox 38"/>
          <p:cNvSpPr txBox="1"/>
          <p:nvPr/>
        </p:nvSpPr>
        <p:spPr>
          <a:xfrm>
            <a:off x="10412655" y="5380310"/>
            <a:ext cx="15077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동의함</a:t>
            </a:r>
          </a:p>
        </p:txBody>
      </p:sp>
      <p:sp>
        <p:nvSpPr>
          <p:cNvPr id="46" name="직사각형 45">
            <a:hlinkClick r:id="rId7" action="ppaction://hlinksldjump"/>
          </p:cNvPr>
          <p:cNvSpPr/>
          <p:nvPr/>
        </p:nvSpPr>
        <p:spPr>
          <a:xfrm>
            <a:off x="761218" y="4676947"/>
            <a:ext cx="4998973" cy="5083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/>
              <a:t>로그인</a:t>
            </a:r>
          </a:p>
        </p:txBody>
      </p:sp>
      <p:cxnSp>
        <p:nvCxnSpPr>
          <p:cNvPr id="48" name="직선 연결선 47"/>
          <p:cNvCxnSpPr/>
          <p:nvPr/>
        </p:nvCxnSpPr>
        <p:spPr>
          <a:xfrm>
            <a:off x="455812" y="2749458"/>
            <a:ext cx="5628105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직사각형 49"/>
          <p:cNvSpPr/>
          <p:nvPr/>
        </p:nvSpPr>
        <p:spPr>
          <a:xfrm>
            <a:off x="761218" y="3974482"/>
            <a:ext cx="4998973" cy="51713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52"/>
          <p:cNvSpPr txBox="1"/>
          <p:nvPr/>
        </p:nvSpPr>
        <p:spPr>
          <a:xfrm>
            <a:off x="6147861" y="2226208"/>
            <a:ext cx="46109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tx2"/>
                </a:solidFill>
              </a:rPr>
              <a:t>비회원로그인</a:t>
            </a:r>
          </a:p>
        </p:txBody>
      </p:sp>
      <p:sp>
        <p:nvSpPr>
          <p:cNvPr id="58" name="직사각형 57">
            <a:hlinkClick r:id="rId7" action="ppaction://hlinksldjump"/>
          </p:cNvPr>
          <p:cNvSpPr/>
          <p:nvPr/>
        </p:nvSpPr>
        <p:spPr>
          <a:xfrm>
            <a:off x="6504375" y="5893570"/>
            <a:ext cx="4998973" cy="5083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/>
              <a:t>비회원 로그인</a:t>
            </a:r>
          </a:p>
        </p:txBody>
      </p:sp>
      <p:sp>
        <p:nvSpPr>
          <p:cNvPr id="59" name="직사각형 58"/>
          <p:cNvSpPr/>
          <p:nvPr/>
        </p:nvSpPr>
        <p:spPr>
          <a:xfrm>
            <a:off x="6527799" y="4720598"/>
            <a:ext cx="4975549" cy="58984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/>
          <p:cNvSpPr/>
          <p:nvPr/>
        </p:nvSpPr>
        <p:spPr>
          <a:xfrm>
            <a:off x="11138299" y="5400134"/>
            <a:ext cx="205273" cy="21871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/>
          <p:cNvSpPr txBox="1"/>
          <p:nvPr/>
        </p:nvSpPr>
        <p:spPr>
          <a:xfrm>
            <a:off x="6527799" y="4752287"/>
            <a:ext cx="30808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개인정보 수집</a:t>
            </a:r>
            <a:r>
              <a:rPr lang="en-US" altLang="ko-KR" sz="1400" dirty="0"/>
              <a:t>, </a:t>
            </a:r>
            <a:r>
              <a:rPr lang="ko-KR" altLang="en-US" sz="1400" dirty="0"/>
              <a:t>이용 동의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6527799" y="5002661"/>
            <a:ext cx="30808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·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</a:rPr>
              <a:t>수집항목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: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</a:rPr>
              <a:t>성함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</a:rPr>
              <a:t>이메일</a:t>
            </a:r>
          </a:p>
        </p:txBody>
      </p:sp>
      <p:sp>
        <p:nvSpPr>
          <p:cNvPr id="62" name="직사각형 61"/>
          <p:cNvSpPr/>
          <p:nvPr/>
        </p:nvSpPr>
        <p:spPr>
          <a:xfrm>
            <a:off x="11222181" y="4725219"/>
            <a:ext cx="281031" cy="57613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/>
          </a:p>
        </p:txBody>
      </p:sp>
      <p:sp>
        <p:nvSpPr>
          <p:cNvPr id="63" name="직사각형 62"/>
          <p:cNvSpPr/>
          <p:nvPr/>
        </p:nvSpPr>
        <p:spPr>
          <a:xfrm>
            <a:off x="11268717" y="4941945"/>
            <a:ext cx="192109" cy="15633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/>
          </a:p>
        </p:txBody>
      </p:sp>
      <p:sp>
        <p:nvSpPr>
          <p:cNvPr id="65" name="이등변 삼각형 64"/>
          <p:cNvSpPr/>
          <p:nvPr/>
        </p:nvSpPr>
        <p:spPr>
          <a:xfrm>
            <a:off x="11284304" y="4787485"/>
            <a:ext cx="156426" cy="104684"/>
          </a:xfrm>
          <a:prstGeom prst="triangle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이등변 삼각형 65"/>
          <p:cNvSpPr/>
          <p:nvPr/>
        </p:nvSpPr>
        <p:spPr>
          <a:xfrm flipV="1">
            <a:off x="11278439" y="5170334"/>
            <a:ext cx="172339" cy="11092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/>
          <p:cNvSpPr/>
          <p:nvPr/>
        </p:nvSpPr>
        <p:spPr>
          <a:xfrm>
            <a:off x="761218" y="3302905"/>
            <a:ext cx="4998973" cy="51713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TextBox 67"/>
          <p:cNvSpPr txBox="1"/>
          <p:nvPr/>
        </p:nvSpPr>
        <p:spPr>
          <a:xfrm>
            <a:off x="813534" y="3416761"/>
            <a:ext cx="16245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2">
                    <a:lumMod val="75000"/>
                  </a:schemeClr>
                </a:solidFill>
              </a:rPr>
              <a:t>아이디 </a:t>
            </a:r>
            <a:r>
              <a:rPr lang="en-US" altLang="ko-KR" sz="1600" dirty="0">
                <a:solidFill>
                  <a:schemeClr val="bg2">
                    <a:lumMod val="75000"/>
                  </a:schemeClr>
                </a:solidFill>
              </a:rPr>
              <a:t>(</a:t>
            </a:r>
            <a:r>
              <a:rPr lang="ko-KR" altLang="en-US" sz="1600" dirty="0">
                <a:solidFill>
                  <a:schemeClr val="bg2">
                    <a:lumMod val="75000"/>
                  </a:schemeClr>
                </a:solidFill>
              </a:rPr>
              <a:t>이메일</a:t>
            </a:r>
            <a:r>
              <a:rPr lang="en-US" altLang="ko-KR" sz="1600" dirty="0">
                <a:solidFill>
                  <a:schemeClr val="bg2">
                    <a:lumMod val="75000"/>
                  </a:schemeClr>
                </a:solidFill>
              </a:rPr>
              <a:t>)</a:t>
            </a:r>
            <a:endParaRPr lang="ko-KR" altLang="en-US" sz="16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821105" y="4093672"/>
            <a:ext cx="16245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2">
                    <a:lumMod val="75000"/>
                  </a:schemeClr>
                </a:solidFill>
              </a:rPr>
              <a:t>비밀번호</a:t>
            </a:r>
          </a:p>
        </p:txBody>
      </p:sp>
      <p:sp>
        <p:nvSpPr>
          <p:cNvPr id="47" name="직사각형 46"/>
          <p:cNvSpPr/>
          <p:nvPr/>
        </p:nvSpPr>
        <p:spPr>
          <a:xfrm>
            <a:off x="6527799" y="3284974"/>
            <a:ext cx="4998973" cy="51713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6680790" y="3386775"/>
            <a:ext cx="16245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2">
                    <a:lumMod val="75000"/>
                  </a:schemeClr>
                </a:solidFill>
              </a:rPr>
              <a:t>이름</a:t>
            </a:r>
          </a:p>
        </p:txBody>
      </p:sp>
      <p:sp>
        <p:nvSpPr>
          <p:cNvPr id="49" name="직사각형 48"/>
          <p:cNvSpPr/>
          <p:nvPr/>
        </p:nvSpPr>
        <p:spPr>
          <a:xfrm>
            <a:off x="6527799" y="3974482"/>
            <a:ext cx="4998973" cy="51713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TextBox 63"/>
          <p:cNvSpPr txBox="1"/>
          <p:nvPr/>
        </p:nvSpPr>
        <p:spPr>
          <a:xfrm>
            <a:off x="6605215" y="4093672"/>
            <a:ext cx="16245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>
                <a:solidFill>
                  <a:schemeClr val="bg2">
                    <a:lumMod val="75000"/>
                  </a:schemeClr>
                </a:solidFill>
              </a:rPr>
              <a:t>이메일</a:t>
            </a:r>
            <a:endParaRPr lang="ko-KR" altLang="en-US" sz="16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3" name="TextBox 42">
            <a:hlinkClick r:id="rId6" action="ppaction://hlinksldjump"/>
            <a:extLst>
              <a:ext uri="{FF2B5EF4-FFF2-40B4-BE49-F238E27FC236}">
                <a16:creationId xmlns:a16="http://schemas.microsoft.com/office/drawing/2014/main" id="{7998F973-8D88-4A40-85FA-9758A265D305}"/>
              </a:ext>
            </a:extLst>
          </p:cNvPr>
          <p:cNvSpPr txBox="1"/>
          <p:nvPr/>
        </p:nvSpPr>
        <p:spPr>
          <a:xfrm>
            <a:off x="8298992" y="174330"/>
            <a:ext cx="12533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회원가입</a:t>
            </a:r>
          </a:p>
        </p:txBody>
      </p:sp>
      <p:sp>
        <p:nvSpPr>
          <p:cNvPr id="44" name="TextBox 43">
            <a:hlinkClick r:id="rId3" action="ppaction://hlinksldjump"/>
            <a:extLst>
              <a:ext uri="{FF2B5EF4-FFF2-40B4-BE49-F238E27FC236}">
                <a16:creationId xmlns:a16="http://schemas.microsoft.com/office/drawing/2014/main" id="{7998F973-8D88-4A40-85FA-9758A265D305}"/>
              </a:ext>
            </a:extLst>
          </p:cNvPr>
          <p:cNvSpPr txBox="1"/>
          <p:nvPr/>
        </p:nvSpPr>
        <p:spPr>
          <a:xfrm>
            <a:off x="7612006" y="172034"/>
            <a:ext cx="7743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로그인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3183987" y="5480848"/>
            <a:ext cx="2491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｜</a:t>
            </a:r>
            <a:endParaRPr lang="ko-KR" altLang="en-US" sz="1400" dirty="0"/>
          </a:p>
        </p:txBody>
      </p:sp>
      <p:sp>
        <p:nvSpPr>
          <p:cNvPr id="54" name="TextBox 53">
            <a:hlinkClick r:id="rId8" action="ppaction://hlinksldjump"/>
          </p:cNvPr>
          <p:cNvSpPr txBox="1"/>
          <p:nvPr/>
        </p:nvSpPr>
        <p:spPr>
          <a:xfrm>
            <a:off x="4565579" y="5483033"/>
            <a:ext cx="12541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비밀번호찾기</a:t>
            </a:r>
          </a:p>
        </p:txBody>
      </p:sp>
      <p:sp>
        <p:nvSpPr>
          <p:cNvPr id="55" name="TextBox 54">
            <a:hlinkClick r:id="rId9" action="ppaction://hlinksldjump"/>
          </p:cNvPr>
          <p:cNvSpPr txBox="1"/>
          <p:nvPr/>
        </p:nvSpPr>
        <p:spPr>
          <a:xfrm>
            <a:off x="3394739" y="5480847"/>
            <a:ext cx="12156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아이디 찾기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4361238" y="5476663"/>
            <a:ext cx="2491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｜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882073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5B91270C-A6C4-4B12-990A-8E450FC54BC3}"/>
              </a:ext>
            </a:extLst>
          </p:cNvPr>
          <p:cNvSpPr txBox="1"/>
          <p:nvPr/>
        </p:nvSpPr>
        <p:spPr>
          <a:xfrm>
            <a:off x="10176901" y="505675"/>
            <a:ext cx="15975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고객센터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90061" y="448886"/>
            <a:ext cx="26021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n w="19050">
                  <a:noFill/>
                </a:ln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DASAN RESORT</a:t>
            </a:r>
            <a:endParaRPr lang="ko-KR" altLang="en-US" sz="2400" b="1" dirty="0">
              <a:ln w="19050">
                <a:noFill/>
              </a:ln>
              <a:solidFill>
                <a:schemeClr val="tx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3331026" y="518610"/>
            <a:ext cx="16625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통합예약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998F973-8D88-4A40-85FA-9758A265D305}"/>
              </a:ext>
            </a:extLst>
          </p:cNvPr>
          <p:cNvSpPr txBox="1"/>
          <p:nvPr/>
        </p:nvSpPr>
        <p:spPr>
          <a:xfrm>
            <a:off x="5487087" y="518610"/>
            <a:ext cx="21283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리조트 안내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998F973-8D88-4A40-85FA-9758A265D305}"/>
              </a:ext>
            </a:extLst>
          </p:cNvPr>
          <p:cNvSpPr txBox="1"/>
          <p:nvPr/>
        </p:nvSpPr>
        <p:spPr>
          <a:xfrm>
            <a:off x="7763273" y="510075"/>
            <a:ext cx="21283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리조트 소식</a:t>
            </a:r>
          </a:p>
        </p:txBody>
      </p:sp>
      <p:cxnSp>
        <p:nvCxnSpPr>
          <p:cNvPr id="17" name="직선 연결선 16"/>
          <p:cNvCxnSpPr/>
          <p:nvPr/>
        </p:nvCxnSpPr>
        <p:spPr>
          <a:xfrm>
            <a:off x="290061" y="1046133"/>
            <a:ext cx="11722536" cy="0"/>
          </a:xfrm>
          <a:prstGeom prst="line">
            <a:avLst/>
          </a:prstGeom>
          <a:ln w="1905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87268" y="1293375"/>
            <a:ext cx="35715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서비스 예약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04318" y="2011429"/>
            <a:ext cx="63792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예약을 원하시는 날짜 입력 후 서비스를 선택해주세요</a:t>
            </a:r>
            <a:r>
              <a:rPr lang="en-US" altLang="ko-KR" sz="1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</p:txBody>
      </p:sp>
      <p:sp>
        <p:nvSpPr>
          <p:cNvPr id="24" name="직사각형 23">
            <a:hlinkClick r:id="rId3" action="ppaction://hlinksldjump"/>
          </p:cNvPr>
          <p:cNvSpPr/>
          <p:nvPr/>
        </p:nvSpPr>
        <p:spPr>
          <a:xfrm>
            <a:off x="387268" y="2638098"/>
            <a:ext cx="7527372" cy="36155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연결선 24"/>
          <p:cNvCxnSpPr/>
          <p:nvPr/>
        </p:nvCxnSpPr>
        <p:spPr>
          <a:xfrm flipH="1">
            <a:off x="4164767" y="2794417"/>
            <a:ext cx="8432" cy="3394698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1771946" y="2848572"/>
            <a:ext cx="14531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2021</a:t>
            </a:r>
            <a:r>
              <a:rPr lang="ko-KR" altLang="en-US" sz="1400" b="1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2400" b="1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r>
            <a:r>
              <a:rPr lang="ko-KR" altLang="en-US" sz="2400" b="1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204389" y="2848571"/>
            <a:ext cx="14531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2021</a:t>
            </a:r>
            <a:r>
              <a:rPr lang="ko-KR" altLang="en-US" sz="1400" b="1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2400" b="1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</a:t>
            </a:r>
            <a:r>
              <a:rPr lang="ko-KR" altLang="en-US" sz="2400" b="1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55372" y="3483419"/>
            <a:ext cx="34000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    월    화    수    목    금    토     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2173065" y="3939966"/>
            <a:ext cx="3900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 </a:t>
            </a:r>
            <a:endParaRPr lang="ko-KR" altLang="en-US" sz="1400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344614" y="3483419"/>
            <a:ext cx="34000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    월    화    수    목    금    토     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2665034" y="3939966"/>
            <a:ext cx="3900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 </a:t>
            </a:r>
            <a:endParaRPr lang="ko-KR" altLang="en-US" sz="1400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136013" y="3946729"/>
            <a:ext cx="3900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 </a:t>
            </a:r>
            <a:endParaRPr lang="ko-KR" altLang="en-US" sz="1400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635711" y="3946729"/>
            <a:ext cx="3900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 </a:t>
            </a:r>
            <a:endParaRPr lang="ko-KR" altLang="en-US" sz="1400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727128" y="4400471"/>
            <a:ext cx="3900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 </a:t>
            </a:r>
            <a:endParaRPr lang="ko-KR" altLang="en-US" sz="1400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217431" y="4400471"/>
            <a:ext cx="3900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 </a:t>
            </a:r>
            <a:endParaRPr lang="ko-KR" altLang="en-US" sz="1400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696365" y="4400469"/>
            <a:ext cx="3900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</a:t>
            </a:r>
            <a:endParaRPr lang="ko-KR" altLang="en-US" sz="1400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2185931" y="4400470"/>
            <a:ext cx="3900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8</a:t>
            </a:r>
            <a:endParaRPr lang="ko-KR" altLang="en-US" sz="1400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675497" y="4400469"/>
            <a:ext cx="3900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9</a:t>
            </a:r>
            <a:endParaRPr lang="ko-KR" altLang="en-US" sz="1400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077094" y="4399793"/>
            <a:ext cx="3900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endParaRPr lang="ko-KR" altLang="en-US" sz="1400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3556028" y="4399793"/>
            <a:ext cx="3900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11</a:t>
            </a:r>
            <a:endParaRPr lang="ko-KR" altLang="en-US" sz="1400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675351" y="4860974"/>
            <a:ext cx="3900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12 </a:t>
            </a:r>
            <a:endParaRPr lang="ko-KR" altLang="en-US" sz="1400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165654" y="4860974"/>
            <a:ext cx="3900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13 </a:t>
            </a:r>
            <a:endParaRPr lang="ko-KR" altLang="en-US" sz="1400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634078" y="4860972"/>
            <a:ext cx="3900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14</a:t>
            </a:r>
            <a:endParaRPr lang="ko-KR" altLang="en-US" sz="1400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2134022" y="4860296"/>
            <a:ext cx="3900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endParaRPr lang="ko-KR" altLang="en-US" sz="1400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598943" y="4860296"/>
            <a:ext cx="3900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16</a:t>
            </a:r>
            <a:endParaRPr lang="ko-KR" altLang="en-US" sz="1400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3056847" y="4860296"/>
            <a:ext cx="3900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17</a:t>
            </a:r>
            <a:endParaRPr lang="ko-KR" altLang="en-US" sz="1400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3530038" y="4860296"/>
            <a:ext cx="3900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18</a:t>
            </a:r>
            <a:endParaRPr lang="ko-KR" altLang="en-US" sz="1400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671352" y="5314038"/>
            <a:ext cx="3900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19 </a:t>
            </a:r>
            <a:endParaRPr lang="ko-KR" altLang="en-US" sz="1400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1161655" y="5314038"/>
            <a:ext cx="3900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 </a:t>
            </a:r>
            <a:endParaRPr lang="ko-KR" altLang="en-US" sz="1400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1630079" y="5314036"/>
            <a:ext cx="3900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21</a:t>
            </a:r>
            <a:endParaRPr lang="ko-KR" altLang="en-US" sz="1400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2130023" y="5313360"/>
            <a:ext cx="3900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22</a:t>
            </a:r>
            <a:endParaRPr lang="ko-KR" altLang="en-US" sz="1400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2594944" y="5313360"/>
            <a:ext cx="3900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23</a:t>
            </a:r>
            <a:endParaRPr lang="ko-KR" altLang="en-US" sz="1400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3052848" y="5313360"/>
            <a:ext cx="3900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24</a:t>
            </a:r>
            <a:endParaRPr lang="ko-KR" altLang="en-US" sz="1400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3526039" y="5313360"/>
            <a:ext cx="3900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25</a:t>
            </a:r>
            <a:endParaRPr lang="ko-KR" altLang="en-US" sz="1400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649536" y="5739808"/>
            <a:ext cx="3900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26 </a:t>
            </a:r>
            <a:endParaRPr lang="ko-KR" altLang="en-US" sz="1400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1139839" y="5739808"/>
            <a:ext cx="3900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27 </a:t>
            </a:r>
            <a:endParaRPr lang="ko-KR" altLang="en-US" sz="1400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1608263" y="5739806"/>
            <a:ext cx="3900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28</a:t>
            </a:r>
            <a:endParaRPr lang="ko-KR" altLang="en-US" sz="1400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2108207" y="5739130"/>
            <a:ext cx="3900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29</a:t>
            </a:r>
            <a:endParaRPr lang="ko-KR" altLang="en-US" sz="1400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2573128" y="5739130"/>
            <a:ext cx="3900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30</a:t>
            </a:r>
            <a:endParaRPr lang="ko-KR" altLang="en-US" sz="1400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6370518" y="3939966"/>
            <a:ext cx="3900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 </a:t>
            </a:r>
            <a:endParaRPr lang="ko-KR" altLang="en-US" sz="1400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6862487" y="3939966"/>
            <a:ext cx="3900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 </a:t>
            </a:r>
            <a:endParaRPr lang="ko-KR" altLang="en-US" sz="1400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7333466" y="3946729"/>
            <a:ext cx="3900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 </a:t>
            </a:r>
            <a:endParaRPr lang="ko-KR" altLang="en-US" sz="1400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4399687" y="4399792"/>
            <a:ext cx="3900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 </a:t>
            </a:r>
            <a:endParaRPr lang="ko-KR" altLang="en-US" sz="1400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4910138" y="4400470"/>
            <a:ext cx="3900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 </a:t>
            </a:r>
            <a:endParaRPr lang="ko-KR" altLang="en-US" sz="1400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5400441" y="4400470"/>
            <a:ext cx="3900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 </a:t>
            </a:r>
            <a:endParaRPr lang="ko-KR" altLang="en-US" sz="1400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5879375" y="4400468"/>
            <a:ext cx="3900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</a:t>
            </a:r>
            <a:endParaRPr lang="ko-KR" altLang="en-US" sz="1400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6368941" y="4400469"/>
            <a:ext cx="3900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8</a:t>
            </a:r>
            <a:endParaRPr lang="ko-KR" altLang="en-US" sz="1400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6858507" y="4400468"/>
            <a:ext cx="3900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9</a:t>
            </a:r>
            <a:endParaRPr lang="ko-KR" altLang="en-US" sz="1400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7260104" y="4399792"/>
            <a:ext cx="3900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endParaRPr lang="ko-KR" altLang="en-US" sz="1400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4344614" y="4860295"/>
            <a:ext cx="3900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11</a:t>
            </a:r>
            <a:endParaRPr lang="ko-KR" altLang="en-US" sz="1400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4856625" y="4860973"/>
            <a:ext cx="3900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12 </a:t>
            </a:r>
            <a:endParaRPr lang="ko-KR" altLang="en-US" sz="1400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5346928" y="4860973"/>
            <a:ext cx="3900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13 </a:t>
            </a:r>
            <a:endParaRPr lang="ko-KR" altLang="en-US" sz="1400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5815352" y="4860971"/>
            <a:ext cx="3900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14</a:t>
            </a:r>
            <a:endParaRPr lang="ko-KR" altLang="en-US" sz="1400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6315296" y="4860295"/>
            <a:ext cx="3900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endParaRPr lang="ko-KR" altLang="en-US" sz="1400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6780217" y="4860295"/>
            <a:ext cx="3900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16</a:t>
            </a:r>
            <a:endParaRPr lang="ko-KR" altLang="en-US" sz="1400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7238121" y="4860295"/>
            <a:ext cx="3900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17</a:t>
            </a:r>
            <a:endParaRPr lang="ko-KR" altLang="en-US" sz="1400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4347984" y="5313359"/>
            <a:ext cx="3900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18</a:t>
            </a:r>
            <a:endParaRPr lang="ko-KR" altLang="en-US" sz="1400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4854485" y="5320799"/>
            <a:ext cx="3900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19 </a:t>
            </a:r>
            <a:endParaRPr lang="ko-KR" altLang="en-US" sz="1400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5344788" y="5320799"/>
            <a:ext cx="3900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 </a:t>
            </a:r>
            <a:endParaRPr lang="ko-KR" altLang="en-US" sz="1400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5813212" y="5320797"/>
            <a:ext cx="3900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21</a:t>
            </a:r>
            <a:endParaRPr lang="ko-KR" altLang="en-US" sz="1400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6313156" y="5320121"/>
            <a:ext cx="3900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22</a:t>
            </a:r>
            <a:endParaRPr lang="ko-KR" altLang="en-US" sz="1400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6778077" y="5320121"/>
            <a:ext cx="3900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23</a:t>
            </a:r>
            <a:endParaRPr lang="ko-KR" altLang="en-US" sz="1400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7235981" y="5320121"/>
            <a:ext cx="3900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24</a:t>
            </a:r>
            <a:endParaRPr lang="ko-KR" altLang="en-US" sz="1400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4344614" y="5762940"/>
            <a:ext cx="3900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25</a:t>
            </a:r>
            <a:endParaRPr lang="ko-KR" altLang="en-US" sz="1400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4879657" y="5763618"/>
            <a:ext cx="3900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27 </a:t>
            </a:r>
            <a:endParaRPr lang="ko-KR" altLang="en-US" sz="1400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5348081" y="5763616"/>
            <a:ext cx="3900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28</a:t>
            </a:r>
            <a:endParaRPr lang="ko-KR" altLang="en-US" sz="1400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5848025" y="5762940"/>
            <a:ext cx="3900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29</a:t>
            </a:r>
            <a:endParaRPr lang="ko-KR" altLang="en-US" sz="1400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6312946" y="5762940"/>
            <a:ext cx="3900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30</a:t>
            </a:r>
            <a:endParaRPr lang="ko-KR" altLang="en-US" sz="1400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6771646" y="5749098"/>
            <a:ext cx="3900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31</a:t>
            </a:r>
            <a:endParaRPr lang="ko-KR" altLang="en-US" sz="1400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211999" y="2794417"/>
            <a:ext cx="5830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bg1">
                    <a:lumMod val="75000"/>
                  </a:schemeClr>
                </a:solidFill>
              </a:rPr>
              <a:t>→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81063" y="2746623"/>
            <a:ext cx="5830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bg1">
                    <a:lumMod val="75000"/>
                  </a:schemeClr>
                </a:solidFill>
              </a:rPr>
              <a:t>←</a:t>
            </a:r>
          </a:p>
        </p:txBody>
      </p:sp>
      <p:sp>
        <p:nvSpPr>
          <p:cNvPr id="93" name="직사각형 92">
            <a:hlinkClick r:id="rId3" action="ppaction://hlinksldjump"/>
          </p:cNvPr>
          <p:cNvSpPr/>
          <p:nvPr/>
        </p:nvSpPr>
        <p:spPr>
          <a:xfrm>
            <a:off x="8153072" y="2638099"/>
            <a:ext cx="3685578" cy="36155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직사각형 93"/>
          <p:cNvSpPr/>
          <p:nvPr/>
        </p:nvSpPr>
        <p:spPr>
          <a:xfrm>
            <a:off x="8406976" y="4305237"/>
            <a:ext cx="3243317" cy="51713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직사각형 94"/>
          <p:cNvSpPr/>
          <p:nvPr/>
        </p:nvSpPr>
        <p:spPr>
          <a:xfrm>
            <a:off x="8406975" y="5534139"/>
            <a:ext cx="3243317" cy="517132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/>
              <a:t>서비스 검색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8352152" y="3972773"/>
            <a:ext cx="9436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인원 수</a:t>
            </a:r>
          </a:p>
        </p:txBody>
      </p:sp>
      <p:cxnSp>
        <p:nvCxnSpPr>
          <p:cNvPr id="97" name="직선 연결선 96"/>
          <p:cNvCxnSpPr/>
          <p:nvPr/>
        </p:nvCxnSpPr>
        <p:spPr>
          <a:xfrm>
            <a:off x="8352152" y="3768034"/>
            <a:ext cx="3393754" cy="6218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/>
          <p:cNvSpPr txBox="1"/>
          <p:nvPr/>
        </p:nvSpPr>
        <p:spPr>
          <a:xfrm>
            <a:off x="8313601" y="2871360"/>
            <a:ext cx="10931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예약 날짜</a:t>
            </a:r>
          </a:p>
        </p:txBody>
      </p:sp>
      <p:cxnSp>
        <p:nvCxnSpPr>
          <p:cNvPr id="102" name="직선 연결선 101"/>
          <p:cNvCxnSpPr/>
          <p:nvPr/>
        </p:nvCxnSpPr>
        <p:spPr>
          <a:xfrm flipH="1">
            <a:off x="9007366" y="4320632"/>
            <a:ext cx="2636" cy="521619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연결선 102"/>
          <p:cNvCxnSpPr/>
          <p:nvPr/>
        </p:nvCxnSpPr>
        <p:spPr>
          <a:xfrm flipH="1">
            <a:off x="11049763" y="4305237"/>
            <a:ext cx="2636" cy="521619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/>
          <p:cNvSpPr txBox="1"/>
          <p:nvPr/>
        </p:nvSpPr>
        <p:spPr>
          <a:xfrm>
            <a:off x="9791666" y="4409914"/>
            <a:ext cx="9436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105" name="TextBox 104"/>
          <p:cNvSpPr txBox="1"/>
          <p:nvPr/>
        </p:nvSpPr>
        <p:spPr>
          <a:xfrm>
            <a:off x="11140540" y="4328401"/>
            <a:ext cx="6003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+</a:t>
            </a:r>
            <a:endParaRPr lang="ko-KR" altLang="en-US" sz="2400" dirty="0">
              <a:solidFill>
                <a:schemeClr val="tx2"/>
              </a:solidFill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8556764" y="4325225"/>
            <a:ext cx="6003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endParaRPr lang="ko-KR" altLang="en-US" sz="24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0" name="TextBox 89">
            <a:hlinkClick r:id="rId4" action="ppaction://hlinksldjump"/>
          </p:cNvPr>
          <p:cNvSpPr txBox="1"/>
          <p:nvPr/>
        </p:nvSpPr>
        <p:spPr>
          <a:xfrm>
            <a:off x="0" y="-4500"/>
            <a:ext cx="12192000" cy="3276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91" name="TextBox 90">
            <a:hlinkClick r:id="rId4" action="ppaction://hlinksldjump"/>
            <a:extLst>
              <a:ext uri="{FF2B5EF4-FFF2-40B4-BE49-F238E27FC236}">
                <a16:creationId xmlns:a16="http://schemas.microsoft.com/office/drawing/2014/main" id="{5B91270C-A6C4-4B12-990A-8E450FC54BC3}"/>
              </a:ext>
            </a:extLst>
          </p:cNvPr>
          <p:cNvSpPr txBox="1"/>
          <p:nvPr/>
        </p:nvSpPr>
        <p:spPr>
          <a:xfrm>
            <a:off x="10169314" y="505883"/>
            <a:ext cx="12133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고객센터</a:t>
            </a:r>
          </a:p>
        </p:txBody>
      </p:sp>
      <p:sp>
        <p:nvSpPr>
          <p:cNvPr id="99" name="TextBox 98">
            <a:hlinkClick r:id="rId5" action="ppaction://hlinksldjump"/>
          </p:cNvPr>
          <p:cNvSpPr txBox="1"/>
          <p:nvPr/>
        </p:nvSpPr>
        <p:spPr>
          <a:xfrm>
            <a:off x="286593" y="447528"/>
            <a:ext cx="26021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n w="19050">
                  <a:noFill/>
                </a:ln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DASAN RESORT   </a:t>
            </a:r>
            <a:endParaRPr lang="ko-KR" altLang="en-US" sz="2400" b="1" dirty="0">
              <a:ln w="19050">
                <a:noFill/>
              </a:ln>
              <a:solidFill>
                <a:schemeClr val="tx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0" name="TextBox 99">
            <a:hlinkClick r:id="rId4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3327558" y="515692"/>
            <a:ext cx="14158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통합예약</a:t>
            </a:r>
          </a:p>
        </p:txBody>
      </p:sp>
      <p:sp>
        <p:nvSpPr>
          <p:cNvPr id="101" name="TextBox 100">
            <a:hlinkClick r:id="rId4" action="ppaction://hlinksldjump"/>
            <a:extLst>
              <a:ext uri="{FF2B5EF4-FFF2-40B4-BE49-F238E27FC236}">
                <a16:creationId xmlns:a16="http://schemas.microsoft.com/office/drawing/2014/main" id="{7998F973-8D88-4A40-85FA-9758A265D305}"/>
              </a:ext>
            </a:extLst>
          </p:cNvPr>
          <p:cNvSpPr txBox="1"/>
          <p:nvPr/>
        </p:nvSpPr>
        <p:spPr>
          <a:xfrm>
            <a:off x="5476713" y="516530"/>
            <a:ext cx="16713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리조트 안내</a:t>
            </a:r>
          </a:p>
        </p:txBody>
      </p:sp>
      <p:sp>
        <p:nvSpPr>
          <p:cNvPr id="107" name="TextBox 106">
            <a:hlinkClick r:id="rId4" action="ppaction://hlinksldjump"/>
            <a:extLst>
              <a:ext uri="{FF2B5EF4-FFF2-40B4-BE49-F238E27FC236}">
                <a16:creationId xmlns:a16="http://schemas.microsoft.com/office/drawing/2014/main" id="{7998F973-8D88-4A40-85FA-9758A265D305}"/>
              </a:ext>
            </a:extLst>
          </p:cNvPr>
          <p:cNvSpPr txBox="1"/>
          <p:nvPr/>
        </p:nvSpPr>
        <p:spPr>
          <a:xfrm>
            <a:off x="7759017" y="511162"/>
            <a:ext cx="16477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리조트 소식</a:t>
            </a:r>
          </a:p>
        </p:txBody>
      </p:sp>
      <p:sp>
        <p:nvSpPr>
          <p:cNvPr id="108" name="TextBox 107">
            <a:hlinkClick r:id="rId6" action="ppaction://hlinksldjump"/>
            <a:extLst>
              <a:ext uri="{FF2B5EF4-FFF2-40B4-BE49-F238E27FC236}">
                <a16:creationId xmlns:a16="http://schemas.microsoft.com/office/drawing/2014/main" id="{F58275E5-7314-4031-97E4-97B7FDB1D406}"/>
              </a:ext>
            </a:extLst>
          </p:cNvPr>
          <p:cNvSpPr txBox="1"/>
          <p:nvPr/>
        </p:nvSpPr>
        <p:spPr>
          <a:xfrm>
            <a:off x="3308210" y="886639"/>
            <a:ext cx="114993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객실 예약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9" name="TextBox 108">
            <a:hlinkClick r:id="rId3" action="ppaction://hlinksldjump"/>
            <a:extLst>
              <a:ext uri="{FF2B5EF4-FFF2-40B4-BE49-F238E27FC236}">
                <a16:creationId xmlns:a16="http://schemas.microsoft.com/office/drawing/2014/main" id="{F58275E5-7314-4031-97E4-97B7FDB1D406}"/>
              </a:ext>
            </a:extLst>
          </p:cNvPr>
          <p:cNvSpPr txBox="1"/>
          <p:nvPr/>
        </p:nvSpPr>
        <p:spPr>
          <a:xfrm>
            <a:off x="3285814" y="1235599"/>
            <a:ext cx="124020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서비스 예약</a:t>
            </a:r>
          </a:p>
        </p:txBody>
      </p:sp>
      <p:sp>
        <p:nvSpPr>
          <p:cNvPr id="110" name="TextBox 109">
            <a:hlinkClick r:id="rId7" action="ppaction://hlinksldjump"/>
            <a:extLst>
              <a:ext uri="{FF2B5EF4-FFF2-40B4-BE49-F238E27FC236}">
                <a16:creationId xmlns:a16="http://schemas.microsoft.com/office/drawing/2014/main" id="{F58275E5-7314-4031-97E4-97B7FDB1D406}"/>
              </a:ext>
            </a:extLst>
          </p:cNvPr>
          <p:cNvSpPr txBox="1"/>
          <p:nvPr/>
        </p:nvSpPr>
        <p:spPr>
          <a:xfrm>
            <a:off x="3017081" y="1619983"/>
            <a:ext cx="186499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 err="1">
                <a:latin typeface="맑은 고딕" panose="020B0503020000020004" pitchFamily="50" charset="-127"/>
              </a:rPr>
              <a:t>예약조회</a:t>
            </a:r>
            <a:r>
              <a:rPr lang="en-US" altLang="ko-KR" sz="1400" dirty="0">
                <a:latin typeface="맑은 고딕" panose="020B0503020000020004" pitchFamily="50" charset="-127"/>
              </a:rPr>
              <a:t>/</a:t>
            </a:r>
            <a:r>
              <a:rPr lang="ko-KR" altLang="en-US" sz="1400" dirty="0">
                <a:latin typeface="맑은 고딕" panose="020B0503020000020004" pitchFamily="50" charset="-127"/>
              </a:rPr>
              <a:t>변경</a:t>
            </a:r>
            <a:r>
              <a:rPr lang="en-US" altLang="ko-KR" sz="1400" dirty="0">
                <a:latin typeface="맑은 고딕" panose="020B0503020000020004" pitchFamily="50" charset="-127"/>
              </a:rPr>
              <a:t>/</a:t>
            </a:r>
            <a:r>
              <a:rPr lang="ko-KR" altLang="en-US" sz="1400" dirty="0">
                <a:latin typeface="맑은 고딕" panose="020B0503020000020004" pitchFamily="50" charset="-127"/>
              </a:rPr>
              <a:t>취소</a:t>
            </a:r>
          </a:p>
        </p:txBody>
      </p:sp>
      <p:sp>
        <p:nvSpPr>
          <p:cNvPr id="111" name="TextBox 110">
            <a:hlinkClick r:id="rId8" action="ppaction://hlinksldjump"/>
            <a:extLst>
              <a:ext uri="{FF2B5EF4-FFF2-40B4-BE49-F238E27FC236}">
                <a16:creationId xmlns:a16="http://schemas.microsoft.com/office/drawing/2014/main" id="{1EF22B79-2842-420A-B9FF-EF80463C3457}"/>
              </a:ext>
            </a:extLst>
          </p:cNvPr>
          <p:cNvSpPr txBox="1"/>
          <p:nvPr/>
        </p:nvSpPr>
        <p:spPr>
          <a:xfrm>
            <a:off x="7905040" y="933483"/>
            <a:ext cx="12145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리조트 뉴스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2" name="TextBox 111">
            <a:hlinkClick r:id="rId9" action="ppaction://hlinksldjump"/>
            <a:extLst>
              <a:ext uri="{FF2B5EF4-FFF2-40B4-BE49-F238E27FC236}">
                <a16:creationId xmlns:a16="http://schemas.microsoft.com/office/drawing/2014/main" id="{DF04EEA3-134F-408C-9479-AA9C986DC17B}"/>
              </a:ext>
            </a:extLst>
          </p:cNvPr>
          <p:cNvSpPr txBox="1"/>
          <p:nvPr/>
        </p:nvSpPr>
        <p:spPr>
          <a:xfrm>
            <a:off x="10278585" y="898107"/>
            <a:ext cx="87732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FAQ</a:t>
            </a:r>
          </a:p>
        </p:txBody>
      </p:sp>
      <p:sp>
        <p:nvSpPr>
          <p:cNvPr id="113" name="TextBox 112">
            <a:hlinkClick r:id="rId10" action="ppaction://hlinksldjump"/>
            <a:extLst>
              <a:ext uri="{FF2B5EF4-FFF2-40B4-BE49-F238E27FC236}">
                <a16:creationId xmlns:a16="http://schemas.microsoft.com/office/drawing/2014/main" id="{1EF22B79-2842-420A-B9FF-EF80463C3457}"/>
              </a:ext>
            </a:extLst>
          </p:cNvPr>
          <p:cNvSpPr txBox="1"/>
          <p:nvPr/>
        </p:nvSpPr>
        <p:spPr>
          <a:xfrm>
            <a:off x="7952442" y="1300695"/>
            <a:ext cx="111969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오시는 길</a:t>
            </a:r>
          </a:p>
        </p:txBody>
      </p:sp>
      <p:sp>
        <p:nvSpPr>
          <p:cNvPr id="114" name="TextBox 113">
            <a:hlinkClick r:id="rId11" action="ppaction://hlinksldjump"/>
            <a:extLst>
              <a:ext uri="{FF2B5EF4-FFF2-40B4-BE49-F238E27FC236}">
                <a16:creationId xmlns:a16="http://schemas.microsoft.com/office/drawing/2014/main" id="{DF04EEA3-134F-408C-9479-AA9C986DC17B}"/>
              </a:ext>
            </a:extLst>
          </p:cNvPr>
          <p:cNvSpPr txBox="1"/>
          <p:nvPr/>
        </p:nvSpPr>
        <p:spPr>
          <a:xfrm>
            <a:off x="10282588" y="1270037"/>
            <a:ext cx="89267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분실물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5" name="TextBox 114">
            <a:hlinkClick r:id="rId12" action="ppaction://hlinksldjump"/>
            <a:extLst>
              <a:ext uri="{FF2B5EF4-FFF2-40B4-BE49-F238E27FC236}">
                <a16:creationId xmlns:a16="http://schemas.microsoft.com/office/drawing/2014/main" id="{DF04EEA3-134F-408C-9479-AA9C986DC17B}"/>
              </a:ext>
            </a:extLst>
          </p:cNvPr>
          <p:cNvSpPr txBox="1"/>
          <p:nvPr/>
        </p:nvSpPr>
        <p:spPr>
          <a:xfrm>
            <a:off x="10238187" y="1654421"/>
            <a:ext cx="114450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고객의 소리</a:t>
            </a:r>
          </a:p>
        </p:txBody>
      </p:sp>
      <p:sp>
        <p:nvSpPr>
          <p:cNvPr id="116" name="TextBox 115">
            <a:hlinkClick r:id="rId13" action="ppaction://hlinksldjump"/>
            <a:extLst>
              <a:ext uri="{FF2B5EF4-FFF2-40B4-BE49-F238E27FC236}">
                <a16:creationId xmlns:a16="http://schemas.microsoft.com/office/drawing/2014/main" id="{1EF22B79-2842-420A-B9FF-EF80463C3457}"/>
              </a:ext>
            </a:extLst>
          </p:cNvPr>
          <p:cNvSpPr txBox="1"/>
          <p:nvPr/>
        </p:nvSpPr>
        <p:spPr>
          <a:xfrm>
            <a:off x="5522715" y="888592"/>
            <a:ext cx="141194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리조트 소개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7" name="TextBox 116">
            <a:hlinkClick r:id="rId14" action="ppaction://hlinksldjump"/>
            <a:extLst>
              <a:ext uri="{FF2B5EF4-FFF2-40B4-BE49-F238E27FC236}">
                <a16:creationId xmlns:a16="http://schemas.microsoft.com/office/drawing/2014/main" id="{1EF22B79-2842-420A-B9FF-EF80463C3457}"/>
              </a:ext>
            </a:extLst>
          </p:cNvPr>
          <p:cNvSpPr txBox="1"/>
          <p:nvPr/>
        </p:nvSpPr>
        <p:spPr>
          <a:xfrm>
            <a:off x="5892847" y="1243826"/>
            <a:ext cx="67168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객실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8" name="TextBox 117">
            <a:hlinkClick r:id="rId15" action="ppaction://hlinksldjump"/>
            <a:extLst>
              <a:ext uri="{FF2B5EF4-FFF2-40B4-BE49-F238E27FC236}">
                <a16:creationId xmlns:a16="http://schemas.microsoft.com/office/drawing/2014/main" id="{1EF22B79-2842-420A-B9FF-EF80463C3457}"/>
              </a:ext>
            </a:extLst>
          </p:cNvPr>
          <p:cNvSpPr txBox="1"/>
          <p:nvPr/>
        </p:nvSpPr>
        <p:spPr>
          <a:xfrm>
            <a:off x="5812024" y="1604197"/>
            <a:ext cx="87402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</a:rPr>
              <a:t>서비스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9" name="TextBox 118">
            <a:hlinkClick r:id="rId16" action="ppaction://hlinksldjump"/>
            <a:extLst>
              <a:ext uri="{FF2B5EF4-FFF2-40B4-BE49-F238E27FC236}">
                <a16:creationId xmlns:a16="http://schemas.microsoft.com/office/drawing/2014/main" id="{1EF22B79-2842-420A-B9FF-EF80463C3457}"/>
              </a:ext>
            </a:extLst>
          </p:cNvPr>
          <p:cNvSpPr txBox="1"/>
          <p:nvPr/>
        </p:nvSpPr>
        <p:spPr>
          <a:xfrm>
            <a:off x="5645064" y="1929506"/>
            <a:ext cx="120794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편의시설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0" name="TextBox 119">
            <a:hlinkClick r:id="rId17" action="ppaction://hlinksldjump"/>
            <a:extLst>
              <a:ext uri="{FF2B5EF4-FFF2-40B4-BE49-F238E27FC236}">
                <a16:creationId xmlns:a16="http://schemas.microsoft.com/office/drawing/2014/main" id="{1EF22B79-2842-420A-B9FF-EF80463C3457}"/>
              </a:ext>
            </a:extLst>
          </p:cNvPr>
          <p:cNvSpPr txBox="1"/>
          <p:nvPr/>
        </p:nvSpPr>
        <p:spPr>
          <a:xfrm>
            <a:off x="5834353" y="2276642"/>
            <a:ext cx="82936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다이닝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1" name="TextBox 120">
            <a:hlinkClick r:id="rId18" action="ppaction://hlinksldjump"/>
            <a:extLst>
              <a:ext uri="{FF2B5EF4-FFF2-40B4-BE49-F238E27FC236}">
                <a16:creationId xmlns:a16="http://schemas.microsoft.com/office/drawing/2014/main" id="{1EF22B79-2842-420A-B9FF-EF80463C3457}"/>
              </a:ext>
            </a:extLst>
          </p:cNvPr>
          <p:cNvSpPr txBox="1"/>
          <p:nvPr/>
        </p:nvSpPr>
        <p:spPr>
          <a:xfrm>
            <a:off x="5834352" y="2622811"/>
            <a:ext cx="829361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연회장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2" name="직사각형 121">
            <a:hlinkClick r:id="rId3" action="ppaction://hlinksldjump"/>
          </p:cNvPr>
          <p:cNvSpPr/>
          <p:nvPr/>
        </p:nvSpPr>
        <p:spPr>
          <a:xfrm>
            <a:off x="286593" y="3328652"/>
            <a:ext cx="11726004" cy="20636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3" name="직사각형 122">
            <a:hlinkClick r:id="rId3" action="ppaction://hlinksldjump"/>
          </p:cNvPr>
          <p:cNvSpPr/>
          <p:nvPr/>
        </p:nvSpPr>
        <p:spPr>
          <a:xfrm>
            <a:off x="0" y="3378754"/>
            <a:ext cx="12192000" cy="34792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5068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" grpId="0" animBg="1"/>
      <p:bldP spid="91" grpId="0"/>
      <p:bldP spid="99" grpId="0"/>
      <p:bldP spid="100" grpId="0"/>
      <p:bldP spid="101" grpId="0"/>
      <p:bldP spid="107" grpId="0"/>
      <p:bldP spid="108" grpId="0"/>
      <p:bldP spid="109" grpId="0"/>
      <p:bldP spid="110" grpId="0"/>
      <p:bldP spid="111" grpId="0"/>
      <p:bldP spid="112" grpId="0"/>
      <p:bldP spid="113" grpId="0"/>
      <p:bldP spid="114" grpId="0"/>
      <p:bldP spid="115" grpId="0"/>
      <p:bldP spid="116" grpId="0"/>
      <p:bldP spid="117" grpId="0"/>
      <p:bldP spid="118" grpId="0"/>
      <p:bldP spid="119" grpId="0"/>
      <p:bldP spid="120" grpId="0"/>
      <p:bldP spid="121" grpId="0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/>
        </p:nvSpPr>
        <p:spPr>
          <a:xfrm>
            <a:off x="387268" y="1293375"/>
            <a:ext cx="35715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예약 조회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387267" y="2062595"/>
            <a:ext cx="11417464" cy="76779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B91270C-A6C4-4B12-990A-8E450FC54BC3}"/>
              </a:ext>
            </a:extLst>
          </p:cNvPr>
          <p:cNvSpPr txBox="1"/>
          <p:nvPr/>
        </p:nvSpPr>
        <p:spPr>
          <a:xfrm>
            <a:off x="10176901" y="505675"/>
            <a:ext cx="15975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고객센터</a:t>
            </a:r>
          </a:p>
        </p:txBody>
      </p:sp>
      <p:sp>
        <p:nvSpPr>
          <p:cNvPr id="40" name="TextBox 39">
            <a:hlinkClick r:id="rId3" action="ppaction://hlinksldjump"/>
          </p:cNvPr>
          <p:cNvSpPr txBox="1"/>
          <p:nvPr/>
        </p:nvSpPr>
        <p:spPr>
          <a:xfrm>
            <a:off x="290061" y="448886"/>
            <a:ext cx="26021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n w="19050">
                  <a:noFill/>
                </a:ln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DASAN RESORT</a:t>
            </a:r>
            <a:endParaRPr lang="ko-KR" altLang="en-US" sz="2400" b="1" dirty="0">
              <a:ln w="19050">
                <a:noFill/>
              </a:ln>
              <a:solidFill>
                <a:schemeClr val="tx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3331026" y="518610"/>
            <a:ext cx="16625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통합예약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998F973-8D88-4A40-85FA-9758A265D305}"/>
              </a:ext>
            </a:extLst>
          </p:cNvPr>
          <p:cNvSpPr txBox="1"/>
          <p:nvPr/>
        </p:nvSpPr>
        <p:spPr>
          <a:xfrm>
            <a:off x="5487087" y="518610"/>
            <a:ext cx="21283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리조트 안내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998F973-8D88-4A40-85FA-9758A265D305}"/>
              </a:ext>
            </a:extLst>
          </p:cNvPr>
          <p:cNvSpPr txBox="1"/>
          <p:nvPr/>
        </p:nvSpPr>
        <p:spPr>
          <a:xfrm>
            <a:off x="7763273" y="510075"/>
            <a:ext cx="21283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리조트 소식</a:t>
            </a:r>
          </a:p>
        </p:txBody>
      </p:sp>
      <p:cxnSp>
        <p:nvCxnSpPr>
          <p:cNvPr id="44" name="직선 연결선 43"/>
          <p:cNvCxnSpPr/>
          <p:nvPr/>
        </p:nvCxnSpPr>
        <p:spPr>
          <a:xfrm>
            <a:off x="290061" y="1046133"/>
            <a:ext cx="11722536" cy="0"/>
          </a:xfrm>
          <a:prstGeom prst="line">
            <a:avLst/>
          </a:prstGeom>
          <a:ln w="1905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그룹 4">
            <a:extLst>
              <a:ext uri="{FF2B5EF4-FFF2-40B4-BE49-F238E27FC236}">
                <a16:creationId xmlns:a16="http://schemas.microsoft.com/office/drawing/2014/main" id="{06C661E1-3A0B-47C1-A0D8-8DAD97FCEC2C}"/>
              </a:ext>
            </a:extLst>
          </p:cNvPr>
          <p:cNvGrpSpPr/>
          <p:nvPr/>
        </p:nvGrpSpPr>
        <p:grpSpPr>
          <a:xfrm>
            <a:off x="634035" y="2173031"/>
            <a:ext cx="3635680" cy="495994"/>
            <a:chOff x="323182" y="2677518"/>
            <a:chExt cx="3635680" cy="495994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47E3A13-56D7-410E-B9DE-CFC688B0A10D}"/>
                </a:ext>
              </a:extLst>
            </p:cNvPr>
            <p:cNvSpPr txBox="1"/>
            <p:nvPr/>
          </p:nvSpPr>
          <p:spPr>
            <a:xfrm>
              <a:off x="323182" y="2771627"/>
              <a:ext cx="10793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>
                  <a:ln w="19050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예약 상태</a:t>
              </a: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FCFDEE7C-C465-4E65-A328-1DBDF6EDFDD0}"/>
                </a:ext>
              </a:extLst>
            </p:cNvPr>
            <p:cNvSpPr/>
            <p:nvPr/>
          </p:nvSpPr>
          <p:spPr>
            <a:xfrm>
              <a:off x="1466597" y="2677518"/>
              <a:ext cx="2492265" cy="49599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06A22235-D7E7-456C-881F-56EF89DFFA0E}"/>
              </a:ext>
            </a:extLst>
          </p:cNvPr>
          <p:cNvGrpSpPr/>
          <p:nvPr/>
        </p:nvGrpSpPr>
        <p:grpSpPr>
          <a:xfrm>
            <a:off x="4580569" y="2173031"/>
            <a:ext cx="3652571" cy="495994"/>
            <a:chOff x="306291" y="2677518"/>
            <a:chExt cx="3652571" cy="495994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6E154D8A-75EC-4EC2-8EE2-2A78CDE2D48E}"/>
                </a:ext>
              </a:extLst>
            </p:cNvPr>
            <p:cNvSpPr txBox="1"/>
            <p:nvPr/>
          </p:nvSpPr>
          <p:spPr>
            <a:xfrm>
              <a:off x="306291" y="2771627"/>
              <a:ext cx="116030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>
                  <a:ln w="19050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투숙자</a:t>
              </a:r>
              <a:r>
                <a:rPr lang="ko-KR" altLang="en-US" sz="1400" b="1" dirty="0">
                  <a:ln w="19050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이름</a:t>
              </a: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51CB322C-7506-4D23-8DF0-4B085B2FB689}"/>
                </a:ext>
              </a:extLst>
            </p:cNvPr>
            <p:cNvSpPr/>
            <p:nvPr/>
          </p:nvSpPr>
          <p:spPr>
            <a:xfrm>
              <a:off x="1466597" y="2677518"/>
              <a:ext cx="2492265" cy="49599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5" name="직사각형 44">
            <a:hlinkClick r:id="rId4" action="ppaction://hlinksldjump"/>
            <a:extLst>
              <a:ext uri="{FF2B5EF4-FFF2-40B4-BE49-F238E27FC236}">
                <a16:creationId xmlns:a16="http://schemas.microsoft.com/office/drawing/2014/main" id="{D94C4FCF-077A-4C1B-8BDC-BAE933478D68}"/>
              </a:ext>
            </a:extLst>
          </p:cNvPr>
          <p:cNvSpPr/>
          <p:nvPr/>
        </p:nvSpPr>
        <p:spPr>
          <a:xfrm>
            <a:off x="8993300" y="2173031"/>
            <a:ext cx="2364674" cy="49599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/>
              <a:t>검색</a:t>
            </a:r>
          </a:p>
        </p:txBody>
      </p:sp>
      <p:sp>
        <p:nvSpPr>
          <p:cNvPr id="46" name="직사각형 45">
            <a:hlinkClick r:id="rId4" action="ppaction://hlinksldjump"/>
            <a:extLst>
              <a:ext uri="{FF2B5EF4-FFF2-40B4-BE49-F238E27FC236}">
                <a16:creationId xmlns:a16="http://schemas.microsoft.com/office/drawing/2014/main" id="{F5AF24D1-0933-401E-BA73-6D6A841EF41B}"/>
              </a:ext>
            </a:extLst>
          </p:cNvPr>
          <p:cNvSpPr/>
          <p:nvPr/>
        </p:nvSpPr>
        <p:spPr>
          <a:xfrm>
            <a:off x="387267" y="3700199"/>
            <a:ext cx="11417464" cy="76779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9729872-A4A1-41F8-AC6B-AE3825711911}"/>
              </a:ext>
            </a:extLst>
          </p:cNvPr>
          <p:cNvSpPr txBox="1"/>
          <p:nvPr/>
        </p:nvSpPr>
        <p:spPr>
          <a:xfrm>
            <a:off x="391635" y="3024248"/>
            <a:ext cx="143378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b="1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총 </a:t>
            </a:r>
            <a:r>
              <a:rPr lang="en-US" altLang="ko-KR" sz="2200" b="1" dirty="0">
                <a:ln w="19050">
                  <a:noFill/>
                </a:ln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2200" b="1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건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8A6FCE6-A06D-4EA3-A5B7-941D775579CF}"/>
              </a:ext>
            </a:extLst>
          </p:cNvPr>
          <p:cNvSpPr txBox="1"/>
          <p:nvPr/>
        </p:nvSpPr>
        <p:spPr>
          <a:xfrm>
            <a:off x="698122" y="3930205"/>
            <a:ext cx="9603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예약 번호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F93E3B6-48FB-41A3-B3CB-39954F2E9B7D}"/>
              </a:ext>
            </a:extLst>
          </p:cNvPr>
          <p:cNvSpPr txBox="1"/>
          <p:nvPr/>
        </p:nvSpPr>
        <p:spPr>
          <a:xfrm>
            <a:off x="2040707" y="3930205"/>
            <a:ext cx="9603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예약 객실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124B4FF-4FA9-4D81-823F-A7E5F3252112}"/>
              </a:ext>
            </a:extLst>
          </p:cNvPr>
          <p:cNvSpPr txBox="1"/>
          <p:nvPr/>
        </p:nvSpPr>
        <p:spPr>
          <a:xfrm>
            <a:off x="3855930" y="3930203"/>
            <a:ext cx="9603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투숙 기간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61D9E93-0538-4989-9CCE-FB01E3C62100}"/>
              </a:ext>
            </a:extLst>
          </p:cNvPr>
          <p:cNvSpPr txBox="1"/>
          <p:nvPr/>
        </p:nvSpPr>
        <p:spPr>
          <a:xfrm>
            <a:off x="5671154" y="3930203"/>
            <a:ext cx="9603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객실 수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7FED6AF-F18D-4180-96DE-CC501BB401DC}"/>
              </a:ext>
            </a:extLst>
          </p:cNvPr>
          <p:cNvSpPr txBox="1"/>
          <p:nvPr/>
        </p:nvSpPr>
        <p:spPr>
          <a:xfrm>
            <a:off x="7013738" y="3930202"/>
            <a:ext cx="12194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투숙자</a:t>
            </a:r>
            <a:r>
              <a:rPr lang="ko-KR" altLang="en-US" sz="1400" b="1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이름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B6BC99A-9B9B-43AB-B418-5AAF466A6470}"/>
              </a:ext>
            </a:extLst>
          </p:cNvPr>
          <p:cNvSpPr txBox="1"/>
          <p:nvPr/>
        </p:nvSpPr>
        <p:spPr>
          <a:xfrm>
            <a:off x="8737942" y="3927363"/>
            <a:ext cx="9603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예약일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673CF3E-3C8F-42CF-B778-14A73F6F4027}"/>
              </a:ext>
            </a:extLst>
          </p:cNvPr>
          <p:cNvSpPr txBox="1"/>
          <p:nvPr/>
        </p:nvSpPr>
        <p:spPr>
          <a:xfrm>
            <a:off x="10215164" y="3927362"/>
            <a:ext cx="14186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예약 변경</a:t>
            </a:r>
            <a:r>
              <a:rPr lang="en-US" altLang="ko-KR" sz="1400" b="1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400" b="1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취소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4519B79-FE07-446D-AF8F-409501B34D83}"/>
              </a:ext>
            </a:extLst>
          </p:cNvPr>
          <p:cNvSpPr txBox="1"/>
          <p:nvPr/>
        </p:nvSpPr>
        <p:spPr>
          <a:xfrm>
            <a:off x="693525" y="4969658"/>
            <a:ext cx="9603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00001</a:t>
            </a:r>
            <a:endParaRPr lang="ko-KR" altLang="en-US" sz="1400" b="1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97546BD-E6BA-4CF0-B2BF-8791CB8EACE0}"/>
              </a:ext>
            </a:extLst>
          </p:cNvPr>
          <p:cNvSpPr txBox="1"/>
          <p:nvPr/>
        </p:nvSpPr>
        <p:spPr>
          <a:xfrm>
            <a:off x="2040706" y="4969656"/>
            <a:ext cx="9603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err="1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디럭스룸</a:t>
            </a:r>
            <a:endParaRPr lang="ko-KR" altLang="en-US" sz="1400" b="1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672A51C-C48F-4D0F-8089-1700A2FADD8F}"/>
              </a:ext>
            </a:extLst>
          </p:cNvPr>
          <p:cNvSpPr txBox="1"/>
          <p:nvPr/>
        </p:nvSpPr>
        <p:spPr>
          <a:xfrm>
            <a:off x="3184692" y="4969656"/>
            <a:ext cx="23028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2021.06.15~2021.06.16</a:t>
            </a:r>
            <a:endParaRPr lang="ko-KR" altLang="en-US" sz="1400" b="1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412512C-F320-4BF0-A3D5-0870D75EA07A}"/>
              </a:ext>
            </a:extLst>
          </p:cNvPr>
          <p:cNvSpPr txBox="1"/>
          <p:nvPr/>
        </p:nvSpPr>
        <p:spPr>
          <a:xfrm>
            <a:off x="5671154" y="4969655"/>
            <a:ext cx="9603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1400" b="1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7DFE6D6-AA69-4E52-A737-E2D56E8DED1F}"/>
              </a:ext>
            </a:extLst>
          </p:cNvPr>
          <p:cNvSpPr txBox="1"/>
          <p:nvPr/>
        </p:nvSpPr>
        <p:spPr>
          <a:xfrm>
            <a:off x="7143264" y="4969654"/>
            <a:ext cx="9603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err="1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김아주</a:t>
            </a:r>
            <a:endParaRPr lang="ko-KR" altLang="en-US" sz="1400" b="1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FEF74EB-0471-4F2C-8C88-BD39BED2C2C5}"/>
              </a:ext>
            </a:extLst>
          </p:cNvPr>
          <p:cNvSpPr txBox="1"/>
          <p:nvPr/>
        </p:nvSpPr>
        <p:spPr>
          <a:xfrm>
            <a:off x="8405487" y="4969653"/>
            <a:ext cx="16252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2021.06.13</a:t>
            </a:r>
            <a:endParaRPr lang="ko-KR" altLang="en-US" sz="1400" b="1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E249E0A-C346-44C1-81D6-F41452790D39}"/>
              </a:ext>
            </a:extLst>
          </p:cNvPr>
          <p:cNvSpPr/>
          <p:nvPr/>
        </p:nvSpPr>
        <p:spPr>
          <a:xfrm>
            <a:off x="10157215" y="4969652"/>
            <a:ext cx="716311" cy="30777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변경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6D9EA6AD-ECE1-4792-8CEB-8BCAE69AF08D}"/>
              </a:ext>
            </a:extLst>
          </p:cNvPr>
          <p:cNvSpPr/>
          <p:nvPr/>
        </p:nvSpPr>
        <p:spPr>
          <a:xfrm>
            <a:off x="10999996" y="4969652"/>
            <a:ext cx="716311" cy="30777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취소</a:t>
            </a:r>
          </a:p>
        </p:txBody>
      </p:sp>
      <p:sp>
        <p:nvSpPr>
          <p:cNvPr id="38" name="TextBox 37">
            <a:hlinkClick r:id="rId5" action="ppaction://hlinksldjump"/>
          </p:cNvPr>
          <p:cNvSpPr txBox="1"/>
          <p:nvPr/>
        </p:nvSpPr>
        <p:spPr>
          <a:xfrm>
            <a:off x="0" y="-4500"/>
            <a:ext cx="12192000" cy="3276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56" name="TextBox 55">
            <a:hlinkClick r:id="rId5" action="ppaction://hlinksldjump"/>
            <a:extLst>
              <a:ext uri="{FF2B5EF4-FFF2-40B4-BE49-F238E27FC236}">
                <a16:creationId xmlns:a16="http://schemas.microsoft.com/office/drawing/2014/main" id="{5B91270C-A6C4-4B12-990A-8E450FC54BC3}"/>
              </a:ext>
            </a:extLst>
          </p:cNvPr>
          <p:cNvSpPr txBox="1"/>
          <p:nvPr/>
        </p:nvSpPr>
        <p:spPr>
          <a:xfrm>
            <a:off x="10169314" y="505883"/>
            <a:ext cx="12133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고객센터</a:t>
            </a:r>
          </a:p>
        </p:txBody>
      </p:sp>
      <p:sp>
        <p:nvSpPr>
          <p:cNvPr id="57" name="TextBox 56">
            <a:hlinkClick r:id="rId6" action="ppaction://hlinksldjump"/>
          </p:cNvPr>
          <p:cNvSpPr txBox="1"/>
          <p:nvPr/>
        </p:nvSpPr>
        <p:spPr>
          <a:xfrm>
            <a:off x="286593" y="447528"/>
            <a:ext cx="26021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n w="19050">
                  <a:noFill/>
                </a:ln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DASAN RESORT   </a:t>
            </a:r>
            <a:endParaRPr lang="ko-KR" altLang="en-US" sz="2400" b="1" dirty="0">
              <a:ln w="19050">
                <a:noFill/>
              </a:ln>
              <a:solidFill>
                <a:schemeClr val="tx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8" name="TextBox 57">
            <a:hlinkClick r:id="rId5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3327558" y="515692"/>
            <a:ext cx="14082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통합예약</a:t>
            </a:r>
          </a:p>
        </p:txBody>
      </p:sp>
      <p:sp>
        <p:nvSpPr>
          <p:cNvPr id="59" name="TextBox 58">
            <a:hlinkClick r:id="rId5" action="ppaction://hlinksldjump"/>
            <a:extLst>
              <a:ext uri="{FF2B5EF4-FFF2-40B4-BE49-F238E27FC236}">
                <a16:creationId xmlns:a16="http://schemas.microsoft.com/office/drawing/2014/main" id="{7998F973-8D88-4A40-85FA-9758A265D305}"/>
              </a:ext>
            </a:extLst>
          </p:cNvPr>
          <p:cNvSpPr txBox="1"/>
          <p:nvPr/>
        </p:nvSpPr>
        <p:spPr>
          <a:xfrm>
            <a:off x="5476712" y="516530"/>
            <a:ext cx="16445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리조트 안내</a:t>
            </a:r>
          </a:p>
        </p:txBody>
      </p:sp>
      <p:sp>
        <p:nvSpPr>
          <p:cNvPr id="60" name="TextBox 59">
            <a:hlinkClick r:id="rId5" action="ppaction://hlinksldjump"/>
            <a:extLst>
              <a:ext uri="{FF2B5EF4-FFF2-40B4-BE49-F238E27FC236}">
                <a16:creationId xmlns:a16="http://schemas.microsoft.com/office/drawing/2014/main" id="{7998F973-8D88-4A40-85FA-9758A265D305}"/>
              </a:ext>
            </a:extLst>
          </p:cNvPr>
          <p:cNvSpPr txBox="1"/>
          <p:nvPr/>
        </p:nvSpPr>
        <p:spPr>
          <a:xfrm>
            <a:off x="7759017" y="511162"/>
            <a:ext cx="1662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리조트 소식</a:t>
            </a:r>
          </a:p>
        </p:txBody>
      </p:sp>
      <p:sp>
        <p:nvSpPr>
          <p:cNvPr id="61" name="TextBox 60">
            <a:hlinkClick r:id="rId7" action="ppaction://hlinksldjump"/>
            <a:extLst>
              <a:ext uri="{FF2B5EF4-FFF2-40B4-BE49-F238E27FC236}">
                <a16:creationId xmlns:a16="http://schemas.microsoft.com/office/drawing/2014/main" id="{F58275E5-7314-4031-97E4-97B7FDB1D406}"/>
              </a:ext>
            </a:extLst>
          </p:cNvPr>
          <p:cNvSpPr txBox="1"/>
          <p:nvPr/>
        </p:nvSpPr>
        <p:spPr>
          <a:xfrm>
            <a:off x="3308210" y="886639"/>
            <a:ext cx="114993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객실 예약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2" name="TextBox 61">
            <a:hlinkClick r:id="rId8" action="ppaction://hlinksldjump"/>
            <a:extLst>
              <a:ext uri="{FF2B5EF4-FFF2-40B4-BE49-F238E27FC236}">
                <a16:creationId xmlns:a16="http://schemas.microsoft.com/office/drawing/2014/main" id="{F58275E5-7314-4031-97E4-97B7FDB1D406}"/>
              </a:ext>
            </a:extLst>
          </p:cNvPr>
          <p:cNvSpPr txBox="1"/>
          <p:nvPr/>
        </p:nvSpPr>
        <p:spPr>
          <a:xfrm>
            <a:off x="3285814" y="1235599"/>
            <a:ext cx="124020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서비스 예약</a:t>
            </a:r>
          </a:p>
        </p:txBody>
      </p:sp>
      <p:sp>
        <p:nvSpPr>
          <p:cNvPr id="63" name="TextBox 62">
            <a:hlinkClick r:id="rId4" action="ppaction://hlinksldjump"/>
            <a:extLst>
              <a:ext uri="{FF2B5EF4-FFF2-40B4-BE49-F238E27FC236}">
                <a16:creationId xmlns:a16="http://schemas.microsoft.com/office/drawing/2014/main" id="{F58275E5-7314-4031-97E4-97B7FDB1D406}"/>
              </a:ext>
            </a:extLst>
          </p:cNvPr>
          <p:cNvSpPr txBox="1"/>
          <p:nvPr/>
        </p:nvSpPr>
        <p:spPr>
          <a:xfrm>
            <a:off x="3017081" y="1619983"/>
            <a:ext cx="186499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 err="1">
                <a:latin typeface="맑은 고딕" panose="020B0503020000020004" pitchFamily="50" charset="-127"/>
              </a:rPr>
              <a:t>예약조회</a:t>
            </a:r>
            <a:r>
              <a:rPr lang="en-US" altLang="ko-KR" sz="1400" dirty="0">
                <a:latin typeface="맑은 고딕" panose="020B0503020000020004" pitchFamily="50" charset="-127"/>
              </a:rPr>
              <a:t>/</a:t>
            </a:r>
            <a:r>
              <a:rPr lang="ko-KR" altLang="en-US" sz="1400" dirty="0">
                <a:latin typeface="맑은 고딕" panose="020B0503020000020004" pitchFamily="50" charset="-127"/>
              </a:rPr>
              <a:t>변경</a:t>
            </a:r>
            <a:r>
              <a:rPr lang="en-US" altLang="ko-KR" sz="1400" dirty="0">
                <a:latin typeface="맑은 고딕" panose="020B0503020000020004" pitchFamily="50" charset="-127"/>
              </a:rPr>
              <a:t>/</a:t>
            </a:r>
            <a:r>
              <a:rPr lang="ko-KR" altLang="en-US" sz="1400" dirty="0">
                <a:latin typeface="맑은 고딕" panose="020B0503020000020004" pitchFamily="50" charset="-127"/>
              </a:rPr>
              <a:t>취소</a:t>
            </a:r>
          </a:p>
        </p:txBody>
      </p:sp>
      <p:sp>
        <p:nvSpPr>
          <p:cNvPr id="64" name="TextBox 63">
            <a:hlinkClick r:id="rId9" action="ppaction://hlinksldjump"/>
            <a:extLst>
              <a:ext uri="{FF2B5EF4-FFF2-40B4-BE49-F238E27FC236}">
                <a16:creationId xmlns:a16="http://schemas.microsoft.com/office/drawing/2014/main" id="{1EF22B79-2842-420A-B9FF-EF80463C3457}"/>
              </a:ext>
            </a:extLst>
          </p:cNvPr>
          <p:cNvSpPr txBox="1"/>
          <p:nvPr/>
        </p:nvSpPr>
        <p:spPr>
          <a:xfrm>
            <a:off x="7905040" y="933483"/>
            <a:ext cx="12145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리조트 뉴스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5" name="TextBox 64">
            <a:hlinkClick r:id="rId10" action="ppaction://hlinksldjump"/>
            <a:extLst>
              <a:ext uri="{FF2B5EF4-FFF2-40B4-BE49-F238E27FC236}">
                <a16:creationId xmlns:a16="http://schemas.microsoft.com/office/drawing/2014/main" id="{DF04EEA3-134F-408C-9479-AA9C986DC17B}"/>
              </a:ext>
            </a:extLst>
          </p:cNvPr>
          <p:cNvSpPr txBox="1"/>
          <p:nvPr/>
        </p:nvSpPr>
        <p:spPr>
          <a:xfrm>
            <a:off x="10278585" y="898107"/>
            <a:ext cx="87732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FAQ</a:t>
            </a:r>
          </a:p>
        </p:txBody>
      </p:sp>
      <p:sp>
        <p:nvSpPr>
          <p:cNvPr id="66" name="TextBox 65">
            <a:hlinkClick r:id="rId11" action="ppaction://hlinksldjump"/>
            <a:extLst>
              <a:ext uri="{FF2B5EF4-FFF2-40B4-BE49-F238E27FC236}">
                <a16:creationId xmlns:a16="http://schemas.microsoft.com/office/drawing/2014/main" id="{1EF22B79-2842-420A-B9FF-EF80463C3457}"/>
              </a:ext>
            </a:extLst>
          </p:cNvPr>
          <p:cNvSpPr txBox="1"/>
          <p:nvPr/>
        </p:nvSpPr>
        <p:spPr>
          <a:xfrm>
            <a:off x="7952442" y="1300695"/>
            <a:ext cx="111969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오시는 길</a:t>
            </a:r>
          </a:p>
        </p:txBody>
      </p:sp>
      <p:sp>
        <p:nvSpPr>
          <p:cNvPr id="67" name="TextBox 66">
            <a:hlinkClick r:id="rId12" action="ppaction://hlinksldjump"/>
            <a:extLst>
              <a:ext uri="{FF2B5EF4-FFF2-40B4-BE49-F238E27FC236}">
                <a16:creationId xmlns:a16="http://schemas.microsoft.com/office/drawing/2014/main" id="{DF04EEA3-134F-408C-9479-AA9C986DC17B}"/>
              </a:ext>
            </a:extLst>
          </p:cNvPr>
          <p:cNvSpPr txBox="1"/>
          <p:nvPr/>
        </p:nvSpPr>
        <p:spPr>
          <a:xfrm>
            <a:off x="10282588" y="1270037"/>
            <a:ext cx="89267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분실물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8" name="TextBox 67">
            <a:hlinkClick r:id="rId13" action="ppaction://hlinksldjump"/>
            <a:extLst>
              <a:ext uri="{FF2B5EF4-FFF2-40B4-BE49-F238E27FC236}">
                <a16:creationId xmlns:a16="http://schemas.microsoft.com/office/drawing/2014/main" id="{DF04EEA3-134F-408C-9479-AA9C986DC17B}"/>
              </a:ext>
            </a:extLst>
          </p:cNvPr>
          <p:cNvSpPr txBox="1"/>
          <p:nvPr/>
        </p:nvSpPr>
        <p:spPr>
          <a:xfrm>
            <a:off x="10238187" y="1654421"/>
            <a:ext cx="114450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고객의 소리</a:t>
            </a:r>
          </a:p>
        </p:txBody>
      </p:sp>
      <p:sp>
        <p:nvSpPr>
          <p:cNvPr id="69" name="TextBox 68">
            <a:hlinkClick r:id="rId14" action="ppaction://hlinksldjump"/>
            <a:extLst>
              <a:ext uri="{FF2B5EF4-FFF2-40B4-BE49-F238E27FC236}">
                <a16:creationId xmlns:a16="http://schemas.microsoft.com/office/drawing/2014/main" id="{1EF22B79-2842-420A-B9FF-EF80463C3457}"/>
              </a:ext>
            </a:extLst>
          </p:cNvPr>
          <p:cNvSpPr txBox="1"/>
          <p:nvPr/>
        </p:nvSpPr>
        <p:spPr>
          <a:xfrm>
            <a:off x="5522715" y="888592"/>
            <a:ext cx="141194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리조트 소개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0" name="TextBox 69">
            <a:hlinkClick r:id="rId15" action="ppaction://hlinksldjump"/>
            <a:extLst>
              <a:ext uri="{FF2B5EF4-FFF2-40B4-BE49-F238E27FC236}">
                <a16:creationId xmlns:a16="http://schemas.microsoft.com/office/drawing/2014/main" id="{1EF22B79-2842-420A-B9FF-EF80463C3457}"/>
              </a:ext>
            </a:extLst>
          </p:cNvPr>
          <p:cNvSpPr txBox="1"/>
          <p:nvPr/>
        </p:nvSpPr>
        <p:spPr>
          <a:xfrm>
            <a:off x="5892847" y="1243826"/>
            <a:ext cx="67168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객실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1" name="TextBox 70">
            <a:hlinkClick r:id="rId16" action="ppaction://hlinksldjump"/>
            <a:extLst>
              <a:ext uri="{FF2B5EF4-FFF2-40B4-BE49-F238E27FC236}">
                <a16:creationId xmlns:a16="http://schemas.microsoft.com/office/drawing/2014/main" id="{1EF22B79-2842-420A-B9FF-EF80463C3457}"/>
              </a:ext>
            </a:extLst>
          </p:cNvPr>
          <p:cNvSpPr txBox="1"/>
          <p:nvPr/>
        </p:nvSpPr>
        <p:spPr>
          <a:xfrm>
            <a:off x="5812024" y="1604197"/>
            <a:ext cx="87402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</a:rPr>
              <a:t>서비스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2" name="TextBox 71">
            <a:hlinkClick r:id="rId17" action="ppaction://hlinksldjump"/>
            <a:extLst>
              <a:ext uri="{FF2B5EF4-FFF2-40B4-BE49-F238E27FC236}">
                <a16:creationId xmlns:a16="http://schemas.microsoft.com/office/drawing/2014/main" id="{1EF22B79-2842-420A-B9FF-EF80463C3457}"/>
              </a:ext>
            </a:extLst>
          </p:cNvPr>
          <p:cNvSpPr txBox="1"/>
          <p:nvPr/>
        </p:nvSpPr>
        <p:spPr>
          <a:xfrm>
            <a:off x="5645064" y="1929506"/>
            <a:ext cx="120794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편의시설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3" name="TextBox 72">
            <a:hlinkClick r:id="rId18" action="ppaction://hlinksldjump"/>
            <a:extLst>
              <a:ext uri="{FF2B5EF4-FFF2-40B4-BE49-F238E27FC236}">
                <a16:creationId xmlns:a16="http://schemas.microsoft.com/office/drawing/2014/main" id="{1EF22B79-2842-420A-B9FF-EF80463C3457}"/>
              </a:ext>
            </a:extLst>
          </p:cNvPr>
          <p:cNvSpPr txBox="1"/>
          <p:nvPr/>
        </p:nvSpPr>
        <p:spPr>
          <a:xfrm>
            <a:off x="5834353" y="2276642"/>
            <a:ext cx="82936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다이닝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4" name="TextBox 73">
            <a:hlinkClick r:id="rId19" action="ppaction://hlinksldjump"/>
            <a:extLst>
              <a:ext uri="{FF2B5EF4-FFF2-40B4-BE49-F238E27FC236}">
                <a16:creationId xmlns:a16="http://schemas.microsoft.com/office/drawing/2014/main" id="{1EF22B79-2842-420A-B9FF-EF80463C3457}"/>
              </a:ext>
            </a:extLst>
          </p:cNvPr>
          <p:cNvSpPr txBox="1"/>
          <p:nvPr/>
        </p:nvSpPr>
        <p:spPr>
          <a:xfrm>
            <a:off x="5834352" y="2622811"/>
            <a:ext cx="829361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연회장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>
            <a:hlinkClick r:id="rId4" action="ppaction://hlinksldjump"/>
          </p:cNvPr>
          <p:cNvSpPr/>
          <p:nvPr/>
        </p:nvSpPr>
        <p:spPr>
          <a:xfrm>
            <a:off x="286593" y="3328652"/>
            <a:ext cx="11726004" cy="15719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직사각형 74">
            <a:hlinkClick r:id="rId4" action="ppaction://hlinksldjump"/>
          </p:cNvPr>
          <p:cNvSpPr/>
          <p:nvPr/>
        </p:nvSpPr>
        <p:spPr>
          <a:xfrm>
            <a:off x="0" y="3378754"/>
            <a:ext cx="12192000" cy="34792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9985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56" grpId="0"/>
      <p:bldP spid="57" grpId="0"/>
      <p:bldP spid="58" grpId="0"/>
      <p:bldP spid="59" grpId="0"/>
      <p:bldP spid="60" grpId="0"/>
      <p:bldP spid="61" grpId="0"/>
      <p:bldP spid="62" grpId="0"/>
      <p:bldP spid="63" grpId="0"/>
      <p:bldP spid="64" grpId="0"/>
      <p:bldP spid="65" grpId="0"/>
      <p:bldP spid="66" grpId="0"/>
      <p:bldP spid="67" grpId="0"/>
      <p:bldP spid="68" grpId="0"/>
      <p:bldP spid="69" grpId="0"/>
      <p:bldP spid="70" grpId="0"/>
      <p:bldP spid="71" grpId="0"/>
      <p:bldP spid="72" grpId="0"/>
      <p:bldP spid="73" grpId="0"/>
      <p:bldP spid="74" grpId="0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/>
        </p:nvSpPr>
        <p:spPr>
          <a:xfrm>
            <a:off x="387268" y="1293375"/>
            <a:ext cx="35715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예약 변경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B91270C-A6C4-4B12-990A-8E450FC54BC3}"/>
              </a:ext>
            </a:extLst>
          </p:cNvPr>
          <p:cNvSpPr txBox="1"/>
          <p:nvPr/>
        </p:nvSpPr>
        <p:spPr>
          <a:xfrm>
            <a:off x="10176901" y="505675"/>
            <a:ext cx="15975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고객센터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290061" y="448886"/>
            <a:ext cx="26021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n w="19050">
                  <a:noFill/>
                </a:ln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DASAN RESORT</a:t>
            </a:r>
            <a:endParaRPr lang="ko-KR" altLang="en-US" sz="2400" b="1" dirty="0">
              <a:ln w="19050">
                <a:noFill/>
              </a:ln>
              <a:solidFill>
                <a:schemeClr val="tx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3331026" y="518610"/>
            <a:ext cx="16625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통합예약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998F973-8D88-4A40-85FA-9758A265D305}"/>
              </a:ext>
            </a:extLst>
          </p:cNvPr>
          <p:cNvSpPr txBox="1"/>
          <p:nvPr/>
        </p:nvSpPr>
        <p:spPr>
          <a:xfrm>
            <a:off x="5487087" y="518610"/>
            <a:ext cx="21283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리조트 안내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998F973-8D88-4A40-85FA-9758A265D305}"/>
              </a:ext>
            </a:extLst>
          </p:cNvPr>
          <p:cNvSpPr txBox="1"/>
          <p:nvPr/>
        </p:nvSpPr>
        <p:spPr>
          <a:xfrm>
            <a:off x="7763273" y="510075"/>
            <a:ext cx="21283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리조트 소식</a:t>
            </a:r>
          </a:p>
        </p:txBody>
      </p:sp>
      <p:cxnSp>
        <p:nvCxnSpPr>
          <p:cNvPr id="44" name="직선 연결선 43"/>
          <p:cNvCxnSpPr/>
          <p:nvPr/>
        </p:nvCxnSpPr>
        <p:spPr>
          <a:xfrm>
            <a:off x="290061" y="1046133"/>
            <a:ext cx="11722536" cy="0"/>
          </a:xfrm>
          <a:prstGeom prst="line">
            <a:avLst/>
          </a:prstGeom>
          <a:ln w="1905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>
            <a:off x="425374" y="2160634"/>
            <a:ext cx="11159168" cy="379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EB6C9515-8D43-4214-9B4F-01D0FF28E98C}"/>
              </a:ext>
            </a:extLst>
          </p:cNvPr>
          <p:cNvSpPr txBox="1"/>
          <p:nvPr/>
        </p:nvSpPr>
        <p:spPr>
          <a:xfrm>
            <a:off x="496625" y="2876000"/>
            <a:ext cx="1624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예약 유형</a:t>
            </a:r>
          </a:p>
        </p:txBody>
      </p:sp>
      <p:cxnSp>
        <p:nvCxnSpPr>
          <p:cNvPr id="36" name="직선 연결선 35"/>
          <p:cNvCxnSpPr/>
          <p:nvPr/>
        </p:nvCxnSpPr>
        <p:spPr>
          <a:xfrm flipV="1">
            <a:off x="387268" y="5076216"/>
            <a:ext cx="11145516" cy="7529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1694D132-3EDA-4047-962C-E0E71C76AA68}"/>
              </a:ext>
            </a:extLst>
          </p:cNvPr>
          <p:cNvSpPr txBox="1"/>
          <p:nvPr/>
        </p:nvSpPr>
        <p:spPr>
          <a:xfrm>
            <a:off x="496625" y="3413532"/>
            <a:ext cx="1624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투숙기간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694D132-3EDA-4047-962C-E0E71C76AA68}"/>
              </a:ext>
            </a:extLst>
          </p:cNvPr>
          <p:cNvSpPr txBox="1"/>
          <p:nvPr/>
        </p:nvSpPr>
        <p:spPr>
          <a:xfrm>
            <a:off x="496625" y="3953243"/>
            <a:ext cx="1624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객실 수 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694D132-3EDA-4047-962C-E0E71C76AA68}"/>
              </a:ext>
            </a:extLst>
          </p:cNvPr>
          <p:cNvSpPr txBox="1"/>
          <p:nvPr/>
        </p:nvSpPr>
        <p:spPr>
          <a:xfrm>
            <a:off x="496625" y="4492954"/>
            <a:ext cx="1624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투숙 객실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694D132-3EDA-4047-962C-E0E71C76AA68}"/>
              </a:ext>
            </a:extLst>
          </p:cNvPr>
          <p:cNvSpPr txBox="1"/>
          <p:nvPr/>
        </p:nvSpPr>
        <p:spPr>
          <a:xfrm>
            <a:off x="5966852" y="2876000"/>
            <a:ext cx="1624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chemeClr val="bg1">
                    <a:lumMod val="50000"/>
                  </a:schemeClr>
                </a:solidFill>
              </a:rPr>
              <a:t>투숙 인원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1694D132-3EDA-4047-962C-E0E71C76AA68}"/>
              </a:ext>
            </a:extLst>
          </p:cNvPr>
          <p:cNvSpPr txBox="1"/>
          <p:nvPr/>
        </p:nvSpPr>
        <p:spPr>
          <a:xfrm>
            <a:off x="5966852" y="3413532"/>
            <a:ext cx="1847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침대 구성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1694D132-3EDA-4047-962C-E0E71C76AA68}"/>
              </a:ext>
            </a:extLst>
          </p:cNvPr>
          <p:cNvSpPr txBox="1"/>
          <p:nvPr/>
        </p:nvSpPr>
        <p:spPr>
          <a:xfrm>
            <a:off x="5966852" y="3953243"/>
            <a:ext cx="1847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chemeClr val="bg1">
                    <a:lumMod val="50000"/>
                  </a:schemeClr>
                </a:solidFill>
              </a:rPr>
              <a:t>추가 침대 여부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1694D132-3EDA-4047-962C-E0E71C76AA68}"/>
              </a:ext>
            </a:extLst>
          </p:cNvPr>
          <p:cNvSpPr txBox="1"/>
          <p:nvPr/>
        </p:nvSpPr>
        <p:spPr>
          <a:xfrm>
            <a:off x="5969758" y="4521018"/>
            <a:ext cx="1847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셔틀 이용 여부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B6C9515-8D43-4214-9B4F-01D0FF28E98C}"/>
              </a:ext>
            </a:extLst>
          </p:cNvPr>
          <p:cNvSpPr txBox="1"/>
          <p:nvPr/>
        </p:nvSpPr>
        <p:spPr>
          <a:xfrm>
            <a:off x="1951352" y="2876000"/>
            <a:ext cx="2177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온라인 회원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EB6C9515-8D43-4214-9B4F-01D0FF28E98C}"/>
              </a:ext>
            </a:extLst>
          </p:cNvPr>
          <p:cNvSpPr txBox="1"/>
          <p:nvPr/>
        </p:nvSpPr>
        <p:spPr>
          <a:xfrm>
            <a:off x="1951351" y="3429640"/>
            <a:ext cx="4015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2021.06.15(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화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)~2021.06.16(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수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 / 1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박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EB6C9515-8D43-4214-9B4F-01D0FF28E98C}"/>
              </a:ext>
            </a:extLst>
          </p:cNvPr>
          <p:cNvSpPr txBox="1"/>
          <p:nvPr/>
        </p:nvSpPr>
        <p:spPr>
          <a:xfrm>
            <a:off x="1951111" y="3953243"/>
            <a:ext cx="4015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실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EB6C9515-8D43-4214-9B4F-01D0FF28E98C}"/>
              </a:ext>
            </a:extLst>
          </p:cNvPr>
          <p:cNvSpPr txBox="1"/>
          <p:nvPr/>
        </p:nvSpPr>
        <p:spPr>
          <a:xfrm>
            <a:off x="1951110" y="4508441"/>
            <a:ext cx="4015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디럭스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B6C9515-8D43-4214-9B4F-01D0FF28E98C}"/>
              </a:ext>
            </a:extLst>
          </p:cNvPr>
          <p:cNvSpPr txBox="1"/>
          <p:nvPr/>
        </p:nvSpPr>
        <p:spPr>
          <a:xfrm>
            <a:off x="7813964" y="2876000"/>
            <a:ext cx="2177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명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EB6C9515-8D43-4214-9B4F-01D0FF28E98C}"/>
              </a:ext>
            </a:extLst>
          </p:cNvPr>
          <p:cNvSpPr txBox="1"/>
          <p:nvPr/>
        </p:nvSpPr>
        <p:spPr>
          <a:xfrm>
            <a:off x="7813964" y="3414621"/>
            <a:ext cx="2177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더블베드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개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EB6C9515-8D43-4214-9B4F-01D0FF28E98C}"/>
              </a:ext>
            </a:extLst>
          </p:cNvPr>
          <p:cNvSpPr txBox="1"/>
          <p:nvPr/>
        </p:nvSpPr>
        <p:spPr>
          <a:xfrm>
            <a:off x="7813964" y="3915674"/>
            <a:ext cx="2177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EB6C9515-8D43-4214-9B4F-01D0FF28E98C}"/>
              </a:ext>
            </a:extLst>
          </p:cNvPr>
          <p:cNvSpPr txBox="1"/>
          <p:nvPr/>
        </p:nvSpPr>
        <p:spPr>
          <a:xfrm>
            <a:off x="7813964" y="4508441"/>
            <a:ext cx="2177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15342795-D572-475C-8AB3-06B4F5A5FC75}"/>
              </a:ext>
            </a:extLst>
          </p:cNvPr>
          <p:cNvSpPr/>
          <p:nvPr/>
        </p:nvSpPr>
        <p:spPr>
          <a:xfrm>
            <a:off x="6291227" y="5701237"/>
            <a:ext cx="2364674" cy="5083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/>
              <a:t>예약 취소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EB6C9515-8D43-4214-9B4F-01D0FF28E98C}"/>
              </a:ext>
            </a:extLst>
          </p:cNvPr>
          <p:cNvSpPr txBox="1"/>
          <p:nvPr/>
        </p:nvSpPr>
        <p:spPr>
          <a:xfrm>
            <a:off x="496624" y="2313049"/>
            <a:ext cx="1624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예약자 이름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EB6C9515-8D43-4214-9B4F-01D0FF28E98C}"/>
              </a:ext>
            </a:extLst>
          </p:cNvPr>
          <p:cNvSpPr txBox="1"/>
          <p:nvPr/>
        </p:nvSpPr>
        <p:spPr>
          <a:xfrm>
            <a:off x="5966611" y="2321974"/>
            <a:ext cx="1624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휴대폰 번호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EB6C9515-8D43-4214-9B4F-01D0FF28E98C}"/>
              </a:ext>
            </a:extLst>
          </p:cNvPr>
          <p:cNvSpPr txBox="1"/>
          <p:nvPr/>
        </p:nvSpPr>
        <p:spPr>
          <a:xfrm>
            <a:off x="1985016" y="2323862"/>
            <a:ext cx="2177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김아주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EB6C9515-8D43-4214-9B4F-01D0FF28E98C}"/>
              </a:ext>
            </a:extLst>
          </p:cNvPr>
          <p:cNvSpPr txBox="1"/>
          <p:nvPr/>
        </p:nvSpPr>
        <p:spPr>
          <a:xfrm>
            <a:off x="7813964" y="2320802"/>
            <a:ext cx="2177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010-1234-5678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8218D37C-A7DB-440E-ABB1-C13CA90F7B3A}"/>
              </a:ext>
            </a:extLst>
          </p:cNvPr>
          <p:cNvSpPr txBox="1"/>
          <p:nvPr/>
        </p:nvSpPr>
        <p:spPr>
          <a:xfrm>
            <a:off x="524984" y="5060341"/>
            <a:ext cx="11246536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* </a:t>
            </a:r>
            <a:r>
              <a:rPr lang="ko-KR" altLang="en-US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예약 변경을 원하실 경우 예약 취소 후 다시 예약 바랍니다</a:t>
            </a:r>
            <a:r>
              <a:rPr lang="en-US" altLang="ko-KR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1400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3563435" y="5701237"/>
            <a:ext cx="2364674" cy="508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/>
              <a:t>취소</a:t>
            </a:r>
            <a:endParaRPr lang="ko-KR" altLang="en-US" sz="2000" dirty="0"/>
          </a:p>
        </p:txBody>
      </p:sp>
      <p:sp>
        <p:nvSpPr>
          <p:cNvPr id="34" name="TextBox 33">
            <a:hlinkClick r:id="rId3" action="ppaction://hlinksldjump"/>
          </p:cNvPr>
          <p:cNvSpPr txBox="1"/>
          <p:nvPr/>
        </p:nvSpPr>
        <p:spPr>
          <a:xfrm>
            <a:off x="0" y="-4500"/>
            <a:ext cx="12192000" cy="3276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37" name="TextBox 36">
            <a:hlinkClick r:id="rId3" action="ppaction://hlinksldjump"/>
            <a:extLst>
              <a:ext uri="{FF2B5EF4-FFF2-40B4-BE49-F238E27FC236}">
                <a16:creationId xmlns:a16="http://schemas.microsoft.com/office/drawing/2014/main" id="{5B91270C-A6C4-4B12-990A-8E450FC54BC3}"/>
              </a:ext>
            </a:extLst>
          </p:cNvPr>
          <p:cNvSpPr txBox="1"/>
          <p:nvPr/>
        </p:nvSpPr>
        <p:spPr>
          <a:xfrm>
            <a:off x="10169314" y="505883"/>
            <a:ext cx="12133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고객센터</a:t>
            </a:r>
          </a:p>
        </p:txBody>
      </p:sp>
      <p:sp>
        <p:nvSpPr>
          <p:cNvPr id="38" name="TextBox 37">
            <a:hlinkClick r:id="rId4" action="ppaction://hlinksldjump"/>
          </p:cNvPr>
          <p:cNvSpPr txBox="1"/>
          <p:nvPr/>
        </p:nvSpPr>
        <p:spPr>
          <a:xfrm>
            <a:off x="286593" y="447528"/>
            <a:ext cx="26021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n w="19050">
                  <a:noFill/>
                </a:ln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DASAN RESORT   </a:t>
            </a:r>
            <a:endParaRPr lang="ko-KR" altLang="en-US" sz="2400" b="1" dirty="0">
              <a:ln w="19050">
                <a:noFill/>
              </a:ln>
              <a:solidFill>
                <a:schemeClr val="tx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6" name="TextBox 45">
            <a:hlinkClick r:id="rId3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3327558" y="515692"/>
            <a:ext cx="12247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통합예약</a:t>
            </a:r>
          </a:p>
        </p:txBody>
      </p:sp>
      <p:sp>
        <p:nvSpPr>
          <p:cNvPr id="47" name="TextBox 46">
            <a:hlinkClick r:id="rId3" action="ppaction://hlinksldjump"/>
            <a:extLst>
              <a:ext uri="{FF2B5EF4-FFF2-40B4-BE49-F238E27FC236}">
                <a16:creationId xmlns:a16="http://schemas.microsoft.com/office/drawing/2014/main" id="{7998F973-8D88-4A40-85FA-9758A265D305}"/>
              </a:ext>
            </a:extLst>
          </p:cNvPr>
          <p:cNvSpPr txBox="1"/>
          <p:nvPr/>
        </p:nvSpPr>
        <p:spPr>
          <a:xfrm>
            <a:off x="5476712" y="516530"/>
            <a:ext cx="16445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리조트 안내</a:t>
            </a:r>
          </a:p>
        </p:txBody>
      </p:sp>
      <p:sp>
        <p:nvSpPr>
          <p:cNvPr id="48" name="TextBox 47">
            <a:hlinkClick r:id="rId3" action="ppaction://hlinksldjump"/>
            <a:extLst>
              <a:ext uri="{FF2B5EF4-FFF2-40B4-BE49-F238E27FC236}">
                <a16:creationId xmlns:a16="http://schemas.microsoft.com/office/drawing/2014/main" id="{7998F973-8D88-4A40-85FA-9758A265D305}"/>
              </a:ext>
            </a:extLst>
          </p:cNvPr>
          <p:cNvSpPr txBox="1"/>
          <p:nvPr/>
        </p:nvSpPr>
        <p:spPr>
          <a:xfrm>
            <a:off x="7759017" y="511162"/>
            <a:ext cx="1662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리조트 소식</a:t>
            </a:r>
          </a:p>
        </p:txBody>
      </p:sp>
      <p:sp>
        <p:nvSpPr>
          <p:cNvPr id="49" name="TextBox 48">
            <a:hlinkClick r:id="rId5" action="ppaction://hlinksldjump"/>
            <a:extLst>
              <a:ext uri="{FF2B5EF4-FFF2-40B4-BE49-F238E27FC236}">
                <a16:creationId xmlns:a16="http://schemas.microsoft.com/office/drawing/2014/main" id="{F58275E5-7314-4031-97E4-97B7FDB1D406}"/>
              </a:ext>
            </a:extLst>
          </p:cNvPr>
          <p:cNvSpPr txBox="1"/>
          <p:nvPr/>
        </p:nvSpPr>
        <p:spPr>
          <a:xfrm>
            <a:off x="3308210" y="886639"/>
            <a:ext cx="114993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객실 예약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0" name="TextBox 49">
            <a:hlinkClick r:id="rId6" action="ppaction://hlinksldjump"/>
            <a:extLst>
              <a:ext uri="{FF2B5EF4-FFF2-40B4-BE49-F238E27FC236}">
                <a16:creationId xmlns:a16="http://schemas.microsoft.com/office/drawing/2014/main" id="{F58275E5-7314-4031-97E4-97B7FDB1D406}"/>
              </a:ext>
            </a:extLst>
          </p:cNvPr>
          <p:cNvSpPr txBox="1"/>
          <p:nvPr/>
        </p:nvSpPr>
        <p:spPr>
          <a:xfrm>
            <a:off x="3285814" y="1235599"/>
            <a:ext cx="124020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서비스 예약</a:t>
            </a:r>
          </a:p>
        </p:txBody>
      </p:sp>
      <p:sp>
        <p:nvSpPr>
          <p:cNvPr id="51" name="TextBox 50">
            <a:hlinkClick r:id="rId7" action="ppaction://hlinksldjump"/>
            <a:extLst>
              <a:ext uri="{FF2B5EF4-FFF2-40B4-BE49-F238E27FC236}">
                <a16:creationId xmlns:a16="http://schemas.microsoft.com/office/drawing/2014/main" id="{F58275E5-7314-4031-97E4-97B7FDB1D406}"/>
              </a:ext>
            </a:extLst>
          </p:cNvPr>
          <p:cNvSpPr txBox="1"/>
          <p:nvPr/>
        </p:nvSpPr>
        <p:spPr>
          <a:xfrm>
            <a:off x="3017081" y="1619983"/>
            <a:ext cx="186499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 err="1">
                <a:latin typeface="맑은 고딕" panose="020B0503020000020004" pitchFamily="50" charset="-127"/>
              </a:rPr>
              <a:t>예약조회</a:t>
            </a:r>
            <a:r>
              <a:rPr lang="en-US" altLang="ko-KR" sz="1400" dirty="0">
                <a:latin typeface="맑은 고딕" panose="020B0503020000020004" pitchFamily="50" charset="-127"/>
              </a:rPr>
              <a:t>/</a:t>
            </a:r>
            <a:r>
              <a:rPr lang="ko-KR" altLang="en-US" sz="1400" dirty="0">
                <a:latin typeface="맑은 고딕" panose="020B0503020000020004" pitchFamily="50" charset="-127"/>
              </a:rPr>
              <a:t>변경</a:t>
            </a:r>
            <a:r>
              <a:rPr lang="en-US" altLang="ko-KR" sz="1400" dirty="0">
                <a:latin typeface="맑은 고딕" panose="020B0503020000020004" pitchFamily="50" charset="-127"/>
              </a:rPr>
              <a:t>/</a:t>
            </a:r>
            <a:r>
              <a:rPr lang="ko-KR" altLang="en-US" sz="1400" dirty="0">
                <a:latin typeface="맑은 고딕" panose="020B0503020000020004" pitchFamily="50" charset="-127"/>
              </a:rPr>
              <a:t>취소</a:t>
            </a:r>
          </a:p>
        </p:txBody>
      </p:sp>
      <p:sp>
        <p:nvSpPr>
          <p:cNvPr id="52" name="TextBox 51">
            <a:hlinkClick r:id="rId8" action="ppaction://hlinksldjump"/>
            <a:extLst>
              <a:ext uri="{FF2B5EF4-FFF2-40B4-BE49-F238E27FC236}">
                <a16:creationId xmlns:a16="http://schemas.microsoft.com/office/drawing/2014/main" id="{1EF22B79-2842-420A-B9FF-EF80463C3457}"/>
              </a:ext>
            </a:extLst>
          </p:cNvPr>
          <p:cNvSpPr txBox="1"/>
          <p:nvPr/>
        </p:nvSpPr>
        <p:spPr>
          <a:xfrm>
            <a:off x="7905040" y="933483"/>
            <a:ext cx="12145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리조트 뉴스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3" name="TextBox 52">
            <a:hlinkClick r:id="rId9" action="ppaction://hlinksldjump"/>
            <a:extLst>
              <a:ext uri="{FF2B5EF4-FFF2-40B4-BE49-F238E27FC236}">
                <a16:creationId xmlns:a16="http://schemas.microsoft.com/office/drawing/2014/main" id="{DF04EEA3-134F-408C-9479-AA9C986DC17B}"/>
              </a:ext>
            </a:extLst>
          </p:cNvPr>
          <p:cNvSpPr txBox="1"/>
          <p:nvPr/>
        </p:nvSpPr>
        <p:spPr>
          <a:xfrm>
            <a:off x="10278585" y="898107"/>
            <a:ext cx="87732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FAQ</a:t>
            </a:r>
          </a:p>
        </p:txBody>
      </p:sp>
      <p:sp>
        <p:nvSpPr>
          <p:cNvPr id="54" name="TextBox 53">
            <a:hlinkClick r:id="rId10" action="ppaction://hlinksldjump"/>
            <a:extLst>
              <a:ext uri="{FF2B5EF4-FFF2-40B4-BE49-F238E27FC236}">
                <a16:creationId xmlns:a16="http://schemas.microsoft.com/office/drawing/2014/main" id="{1EF22B79-2842-420A-B9FF-EF80463C3457}"/>
              </a:ext>
            </a:extLst>
          </p:cNvPr>
          <p:cNvSpPr txBox="1"/>
          <p:nvPr/>
        </p:nvSpPr>
        <p:spPr>
          <a:xfrm>
            <a:off x="7952442" y="1300695"/>
            <a:ext cx="111969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오시는 길</a:t>
            </a:r>
          </a:p>
        </p:txBody>
      </p:sp>
      <p:sp>
        <p:nvSpPr>
          <p:cNvPr id="76" name="TextBox 75">
            <a:hlinkClick r:id="rId11" action="ppaction://hlinksldjump"/>
            <a:extLst>
              <a:ext uri="{FF2B5EF4-FFF2-40B4-BE49-F238E27FC236}">
                <a16:creationId xmlns:a16="http://schemas.microsoft.com/office/drawing/2014/main" id="{DF04EEA3-134F-408C-9479-AA9C986DC17B}"/>
              </a:ext>
            </a:extLst>
          </p:cNvPr>
          <p:cNvSpPr txBox="1"/>
          <p:nvPr/>
        </p:nvSpPr>
        <p:spPr>
          <a:xfrm>
            <a:off x="10282588" y="1270037"/>
            <a:ext cx="89267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분실물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7" name="TextBox 76">
            <a:hlinkClick r:id="rId12" action="ppaction://hlinksldjump"/>
            <a:extLst>
              <a:ext uri="{FF2B5EF4-FFF2-40B4-BE49-F238E27FC236}">
                <a16:creationId xmlns:a16="http://schemas.microsoft.com/office/drawing/2014/main" id="{DF04EEA3-134F-408C-9479-AA9C986DC17B}"/>
              </a:ext>
            </a:extLst>
          </p:cNvPr>
          <p:cNvSpPr txBox="1"/>
          <p:nvPr/>
        </p:nvSpPr>
        <p:spPr>
          <a:xfrm>
            <a:off x="10238187" y="1654421"/>
            <a:ext cx="114450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고객의 소리</a:t>
            </a:r>
          </a:p>
        </p:txBody>
      </p:sp>
      <p:sp>
        <p:nvSpPr>
          <p:cNvPr id="78" name="TextBox 77">
            <a:hlinkClick r:id="rId13" action="ppaction://hlinksldjump"/>
            <a:extLst>
              <a:ext uri="{FF2B5EF4-FFF2-40B4-BE49-F238E27FC236}">
                <a16:creationId xmlns:a16="http://schemas.microsoft.com/office/drawing/2014/main" id="{1EF22B79-2842-420A-B9FF-EF80463C3457}"/>
              </a:ext>
            </a:extLst>
          </p:cNvPr>
          <p:cNvSpPr txBox="1"/>
          <p:nvPr/>
        </p:nvSpPr>
        <p:spPr>
          <a:xfrm>
            <a:off x="5522715" y="888592"/>
            <a:ext cx="141194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리조트 소개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9" name="TextBox 78">
            <a:hlinkClick r:id="rId14" action="ppaction://hlinksldjump"/>
            <a:extLst>
              <a:ext uri="{FF2B5EF4-FFF2-40B4-BE49-F238E27FC236}">
                <a16:creationId xmlns:a16="http://schemas.microsoft.com/office/drawing/2014/main" id="{1EF22B79-2842-420A-B9FF-EF80463C3457}"/>
              </a:ext>
            </a:extLst>
          </p:cNvPr>
          <p:cNvSpPr txBox="1"/>
          <p:nvPr/>
        </p:nvSpPr>
        <p:spPr>
          <a:xfrm>
            <a:off x="5892847" y="1243826"/>
            <a:ext cx="67168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객실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0" name="TextBox 79">
            <a:hlinkClick r:id="rId15" action="ppaction://hlinksldjump"/>
            <a:extLst>
              <a:ext uri="{FF2B5EF4-FFF2-40B4-BE49-F238E27FC236}">
                <a16:creationId xmlns:a16="http://schemas.microsoft.com/office/drawing/2014/main" id="{1EF22B79-2842-420A-B9FF-EF80463C3457}"/>
              </a:ext>
            </a:extLst>
          </p:cNvPr>
          <p:cNvSpPr txBox="1"/>
          <p:nvPr/>
        </p:nvSpPr>
        <p:spPr>
          <a:xfrm>
            <a:off x="5812024" y="1604197"/>
            <a:ext cx="87402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</a:rPr>
              <a:t>서비스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1" name="TextBox 80">
            <a:hlinkClick r:id="rId16" action="ppaction://hlinksldjump"/>
            <a:extLst>
              <a:ext uri="{FF2B5EF4-FFF2-40B4-BE49-F238E27FC236}">
                <a16:creationId xmlns:a16="http://schemas.microsoft.com/office/drawing/2014/main" id="{1EF22B79-2842-420A-B9FF-EF80463C3457}"/>
              </a:ext>
            </a:extLst>
          </p:cNvPr>
          <p:cNvSpPr txBox="1"/>
          <p:nvPr/>
        </p:nvSpPr>
        <p:spPr>
          <a:xfrm>
            <a:off x="5645064" y="1929506"/>
            <a:ext cx="120794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편의시설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2" name="TextBox 81">
            <a:hlinkClick r:id="rId17" action="ppaction://hlinksldjump"/>
            <a:extLst>
              <a:ext uri="{FF2B5EF4-FFF2-40B4-BE49-F238E27FC236}">
                <a16:creationId xmlns:a16="http://schemas.microsoft.com/office/drawing/2014/main" id="{1EF22B79-2842-420A-B9FF-EF80463C3457}"/>
              </a:ext>
            </a:extLst>
          </p:cNvPr>
          <p:cNvSpPr txBox="1"/>
          <p:nvPr/>
        </p:nvSpPr>
        <p:spPr>
          <a:xfrm>
            <a:off x="5834353" y="2276642"/>
            <a:ext cx="82936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다이닝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3" name="TextBox 82">
            <a:hlinkClick r:id="rId18" action="ppaction://hlinksldjump"/>
            <a:extLst>
              <a:ext uri="{FF2B5EF4-FFF2-40B4-BE49-F238E27FC236}">
                <a16:creationId xmlns:a16="http://schemas.microsoft.com/office/drawing/2014/main" id="{1EF22B79-2842-420A-B9FF-EF80463C3457}"/>
              </a:ext>
            </a:extLst>
          </p:cNvPr>
          <p:cNvSpPr txBox="1"/>
          <p:nvPr/>
        </p:nvSpPr>
        <p:spPr>
          <a:xfrm>
            <a:off x="5834352" y="2622811"/>
            <a:ext cx="829361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연회장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직사각형 2">
            <a:hlinkClick r:id="rId7" action="ppaction://hlinksldjump"/>
          </p:cNvPr>
          <p:cNvSpPr/>
          <p:nvPr/>
        </p:nvSpPr>
        <p:spPr>
          <a:xfrm>
            <a:off x="9432143" y="3396653"/>
            <a:ext cx="2227287" cy="1481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직사각형 83">
            <a:hlinkClick r:id="rId19" action="ppaction://hlinksldjump"/>
          </p:cNvPr>
          <p:cNvSpPr/>
          <p:nvPr/>
        </p:nvSpPr>
        <p:spPr>
          <a:xfrm>
            <a:off x="274274" y="3396652"/>
            <a:ext cx="11627214" cy="20375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직사각형 84">
            <a:hlinkClick r:id="rId19" action="ppaction://hlinksldjump"/>
          </p:cNvPr>
          <p:cNvSpPr/>
          <p:nvPr/>
        </p:nvSpPr>
        <p:spPr>
          <a:xfrm>
            <a:off x="0" y="3378754"/>
            <a:ext cx="12192000" cy="34792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2624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7" grpId="0"/>
      <p:bldP spid="38" grpId="0"/>
      <p:bldP spid="46" grpId="0"/>
      <p:bldP spid="47" grpId="0"/>
      <p:bldP spid="48" grpId="0"/>
      <p:bldP spid="49" grpId="0"/>
      <p:bldP spid="50" grpId="0"/>
      <p:bldP spid="51" grpId="0"/>
      <p:bldP spid="52" grpId="0"/>
      <p:bldP spid="53" grpId="0"/>
      <p:bldP spid="54" grpId="0"/>
      <p:bldP spid="76" grpId="0"/>
      <p:bldP spid="77" grpId="0"/>
      <p:bldP spid="78" grpId="0"/>
      <p:bldP spid="79" grpId="0"/>
      <p:bldP spid="80" grpId="0"/>
      <p:bldP spid="81" grpId="0"/>
      <p:bldP spid="82" grpId="0"/>
      <p:bldP spid="83" grpId="0"/>
    </p:bld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5B91270C-A6C4-4B12-990A-8E450FC54BC3}"/>
              </a:ext>
            </a:extLst>
          </p:cNvPr>
          <p:cNvSpPr txBox="1"/>
          <p:nvPr/>
        </p:nvSpPr>
        <p:spPr>
          <a:xfrm>
            <a:off x="10176901" y="505675"/>
            <a:ext cx="15975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고객센터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90061" y="448886"/>
            <a:ext cx="26021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n w="19050">
                  <a:noFill/>
                </a:ln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DASAN RESORT</a:t>
            </a:r>
            <a:endParaRPr lang="ko-KR" altLang="en-US" sz="2400" b="1" dirty="0">
              <a:ln w="19050">
                <a:noFill/>
              </a:ln>
              <a:solidFill>
                <a:schemeClr val="tx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3331026" y="518610"/>
            <a:ext cx="16625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통합예약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998F973-8D88-4A40-85FA-9758A265D305}"/>
              </a:ext>
            </a:extLst>
          </p:cNvPr>
          <p:cNvSpPr txBox="1"/>
          <p:nvPr/>
        </p:nvSpPr>
        <p:spPr>
          <a:xfrm>
            <a:off x="5487087" y="518610"/>
            <a:ext cx="21283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리조트 안내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998F973-8D88-4A40-85FA-9758A265D305}"/>
              </a:ext>
            </a:extLst>
          </p:cNvPr>
          <p:cNvSpPr txBox="1"/>
          <p:nvPr/>
        </p:nvSpPr>
        <p:spPr>
          <a:xfrm>
            <a:off x="7763273" y="510075"/>
            <a:ext cx="21283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리조트 소식</a:t>
            </a:r>
          </a:p>
        </p:txBody>
      </p:sp>
      <p:cxnSp>
        <p:nvCxnSpPr>
          <p:cNvPr id="16" name="직선 연결선 15"/>
          <p:cNvCxnSpPr/>
          <p:nvPr/>
        </p:nvCxnSpPr>
        <p:spPr>
          <a:xfrm>
            <a:off x="290061" y="1046133"/>
            <a:ext cx="11722536" cy="0"/>
          </a:xfrm>
          <a:prstGeom prst="line">
            <a:avLst/>
          </a:prstGeom>
          <a:ln w="1905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87268" y="1293375"/>
            <a:ext cx="35715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오시는 길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t="1801" r="4396"/>
          <a:stretch/>
        </p:blipFill>
        <p:spPr>
          <a:xfrm>
            <a:off x="273099" y="2687882"/>
            <a:ext cx="11655972" cy="3367251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273099" y="2125391"/>
            <a:ext cx="357159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b="1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약도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782762" y="3670789"/>
            <a:ext cx="737133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800" b="1" dirty="0"/>
              <a:t>다산리조트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814147" y="4480521"/>
            <a:ext cx="705748" cy="215444"/>
          </a:xfrm>
          <a:prstGeom prst="rect">
            <a:avLst/>
          </a:prstGeom>
          <a:solidFill>
            <a:srgbClr val="CED8DE"/>
          </a:solidFill>
        </p:spPr>
        <p:txBody>
          <a:bodyPr wrap="square" rtlCol="0">
            <a:spAutoFit/>
          </a:bodyPr>
          <a:lstStyle/>
          <a:p>
            <a:r>
              <a:rPr lang="ko-KR" altLang="en-US" sz="800" b="1" dirty="0"/>
              <a:t>다산리조트</a:t>
            </a:r>
          </a:p>
        </p:txBody>
      </p:sp>
      <p:sp>
        <p:nvSpPr>
          <p:cNvPr id="21" name="TextBox 20">
            <a:hlinkClick r:id="rId4" action="ppaction://hlinksldjump"/>
          </p:cNvPr>
          <p:cNvSpPr txBox="1"/>
          <p:nvPr/>
        </p:nvSpPr>
        <p:spPr>
          <a:xfrm>
            <a:off x="0" y="-4500"/>
            <a:ext cx="12192000" cy="3276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22" name="TextBox 21">
            <a:hlinkClick r:id="rId4" action="ppaction://hlinksldjump"/>
            <a:extLst>
              <a:ext uri="{FF2B5EF4-FFF2-40B4-BE49-F238E27FC236}">
                <a16:creationId xmlns:a16="http://schemas.microsoft.com/office/drawing/2014/main" id="{5B91270C-A6C4-4B12-990A-8E450FC54BC3}"/>
              </a:ext>
            </a:extLst>
          </p:cNvPr>
          <p:cNvSpPr txBox="1"/>
          <p:nvPr/>
        </p:nvSpPr>
        <p:spPr>
          <a:xfrm>
            <a:off x="10169314" y="505883"/>
            <a:ext cx="13079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고객센터</a:t>
            </a:r>
          </a:p>
        </p:txBody>
      </p:sp>
      <p:sp>
        <p:nvSpPr>
          <p:cNvPr id="23" name="TextBox 22">
            <a:hlinkClick r:id="rId5" action="ppaction://hlinksldjump"/>
          </p:cNvPr>
          <p:cNvSpPr txBox="1"/>
          <p:nvPr/>
        </p:nvSpPr>
        <p:spPr>
          <a:xfrm>
            <a:off x="286593" y="447528"/>
            <a:ext cx="26021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n w="19050">
                  <a:noFill/>
                </a:ln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DASAN RESORT   </a:t>
            </a:r>
            <a:endParaRPr lang="ko-KR" altLang="en-US" sz="2400" b="1" dirty="0">
              <a:ln w="19050">
                <a:noFill/>
              </a:ln>
              <a:solidFill>
                <a:schemeClr val="tx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TextBox 23">
            <a:hlinkClick r:id="rId4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3327558" y="515692"/>
            <a:ext cx="12741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통합예약</a:t>
            </a:r>
          </a:p>
        </p:txBody>
      </p:sp>
      <p:sp>
        <p:nvSpPr>
          <p:cNvPr id="25" name="TextBox 24">
            <a:hlinkClick r:id="rId4" action="ppaction://hlinksldjump"/>
            <a:extLst>
              <a:ext uri="{FF2B5EF4-FFF2-40B4-BE49-F238E27FC236}">
                <a16:creationId xmlns:a16="http://schemas.microsoft.com/office/drawing/2014/main" id="{7998F973-8D88-4A40-85FA-9758A265D305}"/>
              </a:ext>
            </a:extLst>
          </p:cNvPr>
          <p:cNvSpPr txBox="1"/>
          <p:nvPr/>
        </p:nvSpPr>
        <p:spPr>
          <a:xfrm>
            <a:off x="5476713" y="516530"/>
            <a:ext cx="15441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리조트 안내</a:t>
            </a:r>
          </a:p>
        </p:txBody>
      </p:sp>
      <p:sp>
        <p:nvSpPr>
          <p:cNvPr id="26" name="TextBox 25">
            <a:hlinkClick r:id="rId4" action="ppaction://hlinksldjump"/>
            <a:extLst>
              <a:ext uri="{FF2B5EF4-FFF2-40B4-BE49-F238E27FC236}">
                <a16:creationId xmlns:a16="http://schemas.microsoft.com/office/drawing/2014/main" id="{7998F973-8D88-4A40-85FA-9758A265D305}"/>
              </a:ext>
            </a:extLst>
          </p:cNvPr>
          <p:cNvSpPr txBox="1"/>
          <p:nvPr/>
        </p:nvSpPr>
        <p:spPr>
          <a:xfrm>
            <a:off x="7759017" y="511162"/>
            <a:ext cx="15612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리조트 소식</a:t>
            </a:r>
          </a:p>
        </p:txBody>
      </p:sp>
      <p:sp>
        <p:nvSpPr>
          <p:cNvPr id="27" name="TextBox 26">
            <a:hlinkClick r:id="rId6" action="ppaction://hlinksldjump"/>
            <a:extLst>
              <a:ext uri="{FF2B5EF4-FFF2-40B4-BE49-F238E27FC236}">
                <a16:creationId xmlns:a16="http://schemas.microsoft.com/office/drawing/2014/main" id="{F58275E5-7314-4031-97E4-97B7FDB1D406}"/>
              </a:ext>
            </a:extLst>
          </p:cNvPr>
          <p:cNvSpPr txBox="1"/>
          <p:nvPr/>
        </p:nvSpPr>
        <p:spPr>
          <a:xfrm>
            <a:off x="3308210" y="886639"/>
            <a:ext cx="114993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객실 예약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TextBox 27">
            <a:hlinkClick r:id="rId7" action="ppaction://hlinksldjump"/>
            <a:extLst>
              <a:ext uri="{FF2B5EF4-FFF2-40B4-BE49-F238E27FC236}">
                <a16:creationId xmlns:a16="http://schemas.microsoft.com/office/drawing/2014/main" id="{F58275E5-7314-4031-97E4-97B7FDB1D406}"/>
              </a:ext>
            </a:extLst>
          </p:cNvPr>
          <p:cNvSpPr txBox="1"/>
          <p:nvPr/>
        </p:nvSpPr>
        <p:spPr>
          <a:xfrm>
            <a:off x="3285814" y="1235599"/>
            <a:ext cx="124020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서비스 예약</a:t>
            </a:r>
          </a:p>
        </p:txBody>
      </p:sp>
      <p:sp>
        <p:nvSpPr>
          <p:cNvPr id="29" name="TextBox 28">
            <a:hlinkClick r:id="rId8" action="ppaction://hlinksldjump"/>
            <a:extLst>
              <a:ext uri="{FF2B5EF4-FFF2-40B4-BE49-F238E27FC236}">
                <a16:creationId xmlns:a16="http://schemas.microsoft.com/office/drawing/2014/main" id="{F58275E5-7314-4031-97E4-97B7FDB1D406}"/>
              </a:ext>
            </a:extLst>
          </p:cNvPr>
          <p:cNvSpPr txBox="1"/>
          <p:nvPr/>
        </p:nvSpPr>
        <p:spPr>
          <a:xfrm>
            <a:off x="3017081" y="1619983"/>
            <a:ext cx="186499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 err="1">
                <a:latin typeface="맑은 고딕" panose="020B0503020000020004" pitchFamily="50" charset="-127"/>
              </a:rPr>
              <a:t>예약조회</a:t>
            </a:r>
            <a:r>
              <a:rPr lang="en-US" altLang="ko-KR" sz="1400" dirty="0">
                <a:latin typeface="맑은 고딕" panose="020B0503020000020004" pitchFamily="50" charset="-127"/>
              </a:rPr>
              <a:t>/</a:t>
            </a:r>
            <a:r>
              <a:rPr lang="ko-KR" altLang="en-US" sz="1400" dirty="0">
                <a:latin typeface="맑은 고딕" panose="020B0503020000020004" pitchFamily="50" charset="-127"/>
              </a:rPr>
              <a:t>변경</a:t>
            </a:r>
            <a:r>
              <a:rPr lang="en-US" altLang="ko-KR" sz="1400" dirty="0">
                <a:latin typeface="맑은 고딕" panose="020B0503020000020004" pitchFamily="50" charset="-127"/>
              </a:rPr>
              <a:t>/</a:t>
            </a:r>
            <a:r>
              <a:rPr lang="ko-KR" altLang="en-US" sz="1400" dirty="0">
                <a:latin typeface="맑은 고딕" panose="020B0503020000020004" pitchFamily="50" charset="-127"/>
              </a:rPr>
              <a:t>취소</a:t>
            </a:r>
          </a:p>
        </p:txBody>
      </p:sp>
      <p:sp>
        <p:nvSpPr>
          <p:cNvPr id="30" name="TextBox 29">
            <a:hlinkClick r:id="rId9" action="ppaction://hlinksldjump"/>
            <a:extLst>
              <a:ext uri="{FF2B5EF4-FFF2-40B4-BE49-F238E27FC236}">
                <a16:creationId xmlns:a16="http://schemas.microsoft.com/office/drawing/2014/main" id="{1EF22B79-2842-420A-B9FF-EF80463C3457}"/>
              </a:ext>
            </a:extLst>
          </p:cNvPr>
          <p:cNvSpPr txBox="1"/>
          <p:nvPr/>
        </p:nvSpPr>
        <p:spPr>
          <a:xfrm>
            <a:off x="7905040" y="933483"/>
            <a:ext cx="12145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리조트 뉴스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TextBox 30">
            <a:hlinkClick r:id="rId10" action="ppaction://hlinksldjump"/>
            <a:extLst>
              <a:ext uri="{FF2B5EF4-FFF2-40B4-BE49-F238E27FC236}">
                <a16:creationId xmlns:a16="http://schemas.microsoft.com/office/drawing/2014/main" id="{DF04EEA3-134F-408C-9479-AA9C986DC17B}"/>
              </a:ext>
            </a:extLst>
          </p:cNvPr>
          <p:cNvSpPr txBox="1"/>
          <p:nvPr/>
        </p:nvSpPr>
        <p:spPr>
          <a:xfrm>
            <a:off x="10278585" y="898107"/>
            <a:ext cx="87732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FAQ</a:t>
            </a:r>
          </a:p>
        </p:txBody>
      </p:sp>
      <p:sp>
        <p:nvSpPr>
          <p:cNvPr id="32" name="TextBox 31">
            <a:hlinkClick r:id="rId11" action="ppaction://hlinksldjump"/>
            <a:extLst>
              <a:ext uri="{FF2B5EF4-FFF2-40B4-BE49-F238E27FC236}">
                <a16:creationId xmlns:a16="http://schemas.microsoft.com/office/drawing/2014/main" id="{1EF22B79-2842-420A-B9FF-EF80463C3457}"/>
              </a:ext>
            </a:extLst>
          </p:cNvPr>
          <p:cNvSpPr txBox="1"/>
          <p:nvPr/>
        </p:nvSpPr>
        <p:spPr>
          <a:xfrm>
            <a:off x="7952442" y="1300695"/>
            <a:ext cx="111969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오시는 길</a:t>
            </a:r>
          </a:p>
        </p:txBody>
      </p:sp>
      <p:sp>
        <p:nvSpPr>
          <p:cNvPr id="33" name="TextBox 32">
            <a:hlinkClick r:id="rId12" action="ppaction://hlinksldjump"/>
            <a:extLst>
              <a:ext uri="{FF2B5EF4-FFF2-40B4-BE49-F238E27FC236}">
                <a16:creationId xmlns:a16="http://schemas.microsoft.com/office/drawing/2014/main" id="{DF04EEA3-134F-408C-9479-AA9C986DC17B}"/>
              </a:ext>
            </a:extLst>
          </p:cNvPr>
          <p:cNvSpPr txBox="1"/>
          <p:nvPr/>
        </p:nvSpPr>
        <p:spPr>
          <a:xfrm>
            <a:off x="10282588" y="1270037"/>
            <a:ext cx="89267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분실물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4" name="TextBox 33">
            <a:hlinkClick r:id="rId13" action="ppaction://hlinksldjump"/>
            <a:extLst>
              <a:ext uri="{FF2B5EF4-FFF2-40B4-BE49-F238E27FC236}">
                <a16:creationId xmlns:a16="http://schemas.microsoft.com/office/drawing/2014/main" id="{DF04EEA3-134F-408C-9479-AA9C986DC17B}"/>
              </a:ext>
            </a:extLst>
          </p:cNvPr>
          <p:cNvSpPr txBox="1"/>
          <p:nvPr/>
        </p:nvSpPr>
        <p:spPr>
          <a:xfrm>
            <a:off x="10238187" y="1654421"/>
            <a:ext cx="114450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고객의 소리</a:t>
            </a:r>
          </a:p>
        </p:txBody>
      </p:sp>
      <p:sp>
        <p:nvSpPr>
          <p:cNvPr id="35" name="TextBox 34">
            <a:hlinkClick r:id="rId14" action="ppaction://hlinksldjump"/>
            <a:extLst>
              <a:ext uri="{FF2B5EF4-FFF2-40B4-BE49-F238E27FC236}">
                <a16:creationId xmlns:a16="http://schemas.microsoft.com/office/drawing/2014/main" id="{1EF22B79-2842-420A-B9FF-EF80463C3457}"/>
              </a:ext>
            </a:extLst>
          </p:cNvPr>
          <p:cNvSpPr txBox="1"/>
          <p:nvPr/>
        </p:nvSpPr>
        <p:spPr>
          <a:xfrm>
            <a:off x="5522715" y="888592"/>
            <a:ext cx="141194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리조트 소개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6" name="TextBox 35">
            <a:hlinkClick r:id="rId15" action="ppaction://hlinksldjump"/>
            <a:extLst>
              <a:ext uri="{FF2B5EF4-FFF2-40B4-BE49-F238E27FC236}">
                <a16:creationId xmlns:a16="http://schemas.microsoft.com/office/drawing/2014/main" id="{1EF22B79-2842-420A-B9FF-EF80463C3457}"/>
              </a:ext>
            </a:extLst>
          </p:cNvPr>
          <p:cNvSpPr txBox="1"/>
          <p:nvPr/>
        </p:nvSpPr>
        <p:spPr>
          <a:xfrm>
            <a:off x="5892847" y="1243826"/>
            <a:ext cx="67168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객실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TextBox 36">
            <a:hlinkClick r:id="rId16" action="ppaction://hlinksldjump"/>
            <a:extLst>
              <a:ext uri="{FF2B5EF4-FFF2-40B4-BE49-F238E27FC236}">
                <a16:creationId xmlns:a16="http://schemas.microsoft.com/office/drawing/2014/main" id="{1EF22B79-2842-420A-B9FF-EF80463C3457}"/>
              </a:ext>
            </a:extLst>
          </p:cNvPr>
          <p:cNvSpPr txBox="1"/>
          <p:nvPr/>
        </p:nvSpPr>
        <p:spPr>
          <a:xfrm>
            <a:off x="5812024" y="1604197"/>
            <a:ext cx="87402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</a:rPr>
              <a:t>서비스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8" name="TextBox 37">
            <a:hlinkClick r:id="rId17" action="ppaction://hlinksldjump"/>
            <a:extLst>
              <a:ext uri="{FF2B5EF4-FFF2-40B4-BE49-F238E27FC236}">
                <a16:creationId xmlns:a16="http://schemas.microsoft.com/office/drawing/2014/main" id="{1EF22B79-2842-420A-B9FF-EF80463C3457}"/>
              </a:ext>
            </a:extLst>
          </p:cNvPr>
          <p:cNvSpPr txBox="1"/>
          <p:nvPr/>
        </p:nvSpPr>
        <p:spPr>
          <a:xfrm>
            <a:off x="5645064" y="1929506"/>
            <a:ext cx="120794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편의시설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9" name="TextBox 38">
            <a:hlinkClick r:id="rId18" action="ppaction://hlinksldjump"/>
            <a:extLst>
              <a:ext uri="{FF2B5EF4-FFF2-40B4-BE49-F238E27FC236}">
                <a16:creationId xmlns:a16="http://schemas.microsoft.com/office/drawing/2014/main" id="{1EF22B79-2842-420A-B9FF-EF80463C3457}"/>
              </a:ext>
            </a:extLst>
          </p:cNvPr>
          <p:cNvSpPr txBox="1"/>
          <p:nvPr/>
        </p:nvSpPr>
        <p:spPr>
          <a:xfrm>
            <a:off x="5834353" y="2276642"/>
            <a:ext cx="82936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다이닝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0" name="TextBox 39">
            <a:hlinkClick r:id="rId19" action="ppaction://hlinksldjump"/>
            <a:extLst>
              <a:ext uri="{FF2B5EF4-FFF2-40B4-BE49-F238E27FC236}">
                <a16:creationId xmlns:a16="http://schemas.microsoft.com/office/drawing/2014/main" id="{1EF22B79-2842-420A-B9FF-EF80463C3457}"/>
              </a:ext>
            </a:extLst>
          </p:cNvPr>
          <p:cNvSpPr txBox="1"/>
          <p:nvPr/>
        </p:nvSpPr>
        <p:spPr>
          <a:xfrm>
            <a:off x="5834352" y="2622811"/>
            <a:ext cx="829361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연회장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1" name="직사각형 40">
            <a:hlinkClick r:id="rId11" action="ppaction://hlinksldjump"/>
          </p:cNvPr>
          <p:cNvSpPr/>
          <p:nvPr/>
        </p:nvSpPr>
        <p:spPr>
          <a:xfrm>
            <a:off x="286593" y="3328652"/>
            <a:ext cx="11726004" cy="33444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hlinkClick r:id="rId11" action="ppaction://hlinksldjump"/>
          </p:cNvPr>
          <p:cNvSpPr/>
          <p:nvPr/>
        </p:nvSpPr>
        <p:spPr>
          <a:xfrm>
            <a:off x="0" y="3378754"/>
            <a:ext cx="12192000" cy="34792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8075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/>
      <p:bldP spid="23" grpId="0"/>
      <p:bldP spid="24" grpId="0"/>
      <p:bldP spid="25" grpId="0"/>
      <p:bldP spid="26" grpId="0"/>
      <p:bldP spid="27" grpId="0"/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37" grpId="0"/>
      <p:bldP spid="38" grpId="0"/>
      <p:bldP spid="39" grpId="0"/>
      <p:bldP spid="40" grpId="0"/>
    </p:bld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5B91270C-A6C4-4B12-990A-8E450FC54BC3}"/>
              </a:ext>
            </a:extLst>
          </p:cNvPr>
          <p:cNvSpPr txBox="1"/>
          <p:nvPr/>
        </p:nvSpPr>
        <p:spPr>
          <a:xfrm>
            <a:off x="10176901" y="505675"/>
            <a:ext cx="15975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고객센터</a:t>
            </a:r>
          </a:p>
        </p:txBody>
      </p:sp>
      <p:sp>
        <p:nvSpPr>
          <p:cNvPr id="12" name="TextBox 11">
            <a:hlinkClick r:id="rId3" action="ppaction://hlinksldjump"/>
          </p:cNvPr>
          <p:cNvSpPr txBox="1"/>
          <p:nvPr/>
        </p:nvSpPr>
        <p:spPr>
          <a:xfrm>
            <a:off x="290061" y="448886"/>
            <a:ext cx="26021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n w="19050">
                  <a:noFill/>
                </a:ln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DASAN RESORT</a:t>
            </a:r>
            <a:endParaRPr lang="ko-KR" altLang="en-US" sz="2400" b="1" dirty="0">
              <a:ln w="19050">
                <a:noFill/>
              </a:ln>
              <a:solidFill>
                <a:schemeClr val="tx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3331026" y="518610"/>
            <a:ext cx="16625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통합예약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998F973-8D88-4A40-85FA-9758A265D305}"/>
              </a:ext>
            </a:extLst>
          </p:cNvPr>
          <p:cNvSpPr txBox="1"/>
          <p:nvPr/>
        </p:nvSpPr>
        <p:spPr>
          <a:xfrm>
            <a:off x="5487087" y="518610"/>
            <a:ext cx="21283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리조트 안내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998F973-8D88-4A40-85FA-9758A265D305}"/>
              </a:ext>
            </a:extLst>
          </p:cNvPr>
          <p:cNvSpPr txBox="1"/>
          <p:nvPr/>
        </p:nvSpPr>
        <p:spPr>
          <a:xfrm>
            <a:off x="7763273" y="510075"/>
            <a:ext cx="21283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리조트 소식</a:t>
            </a:r>
          </a:p>
        </p:txBody>
      </p:sp>
      <p:cxnSp>
        <p:nvCxnSpPr>
          <p:cNvPr id="16" name="직선 연결선 15"/>
          <p:cNvCxnSpPr/>
          <p:nvPr/>
        </p:nvCxnSpPr>
        <p:spPr>
          <a:xfrm>
            <a:off x="290061" y="1046133"/>
            <a:ext cx="11722536" cy="0"/>
          </a:xfrm>
          <a:prstGeom prst="line">
            <a:avLst/>
          </a:prstGeom>
          <a:ln w="1905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87268" y="1293375"/>
            <a:ext cx="35715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리조트 뉴스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87268" y="2125391"/>
            <a:ext cx="143378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b="1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총</a:t>
            </a:r>
            <a:r>
              <a:rPr lang="en-US" altLang="ko-KR" sz="2200" b="1" dirty="0">
                <a:ln w="19050">
                  <a:noFill/>
                </a:ln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2200" b="1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건</a:t>
            </a:r>
          </a:p>
        </p:txBody>
      </p:sp>
      <p:graphicFrame>
        <p:nvGraphicFramePr>
          <p:cNvPr id="23" name="표 22"/>
          <p:cNvGraphicFramePr>
            <a:graphicFrameLocks noGrp="1"/>
          </p:cNvGraphicFramePr>
          <p:nvPr/>
        </p:nvGraphicFramePr>
        <p:xfrm>
          <a:off x="387268" y="2654343"/>
          <a:ext cx="11231880" cy="17823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31880">
                  <a:extLst>
                    <a:ext uri="{9D8B030D-6E8A-4147-A177-3AD203B41FA5}">
                      <a16:colId xmlns:a16="http://schemas.microsoft.com/office/drawing/2014/main" val="1826006172"/>
                    </a:ext>
                  </a:extLst>
                </a:gridCol>
              </a:tblGrid>
              <a:tr h="612778"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9269410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8099759"/>
                  </a:ext>
                </a:extLst>
              </a:tr>
              <a:tr h="590448"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8734039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1175474" y="2787638"/>
            <a:ext cx="8312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구분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5638156" y="2787638"/>
            <a:ext cx="8312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제목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9891660" y="2787638"/>
            <a:ext cx="8312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날짜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865732" y="3381926"/>
            <a:ext cx="12172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>
                <a:latin typeface="맑은 고딕" panose="020B0503020000020004" pitchFamily="50" charset="-127"/>
                <a:ea typeface="맑은 고딕" panose="020B0503020000020004" pitchFamily="50" charset="-127"/>
              </a:rPr>
              <a:t>다산리조트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865731" y="3976214"/>
            <a:ext cx="12172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다산리조트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3064956" y="3381926"/>
            <a:ext cx="34044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다산리조트 </a:t>
            </a:r>
            <a:r>
              <a:rPr lang="ko-KR" altLang="en-US" sz="16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그랜드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오픈 안내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9731743" y="3375047"/>
            <a:ext cx="14261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2021.06.15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3079678" y="3961737"/>
            <a:ext cx="40614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인 이상 </a:t>
            </a:r>
            <a:r>
              <a:rPr lang="ko-KR" altLang="en-US" sz="16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집합금지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명령에 따른 운영 안내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9731743" y="3911272"/>
            <a:ext cx="14261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2021.06.15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2" name="직사각형 41">
            <a:hlinkClick r:id="rId4" action="ppaction://hlinksldjump"/>
          </p:cNvPr>
          <p:cNvSpPr/>
          <p:nvPr/>
        </p:nvSpPr>
        <p:spPr>
          <a:xfrm>
            <a:off x="5085052" y="5423341"/>
            <a:ext cx="540000" cy="5400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〈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3" name="직사각형 42">
            <a:hlinkClick r:id="rId4" action="ppaction://hlinksldjump"/>
          </p:cNvPr>
          <p:cNvSpPr/>
          <p:nvPr/>
        </p:nvSpPr>
        <p:spPr>
          <a:xfrm>
            <a:off x="6622929" y="5423341"/>
            <a:ext cx="540000" cy="5400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〉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5941553" y="5423341"/>
            <a:ext cx="3648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u="sng" dirty="0">
                <a:ln w="19050">
                  <a:noFill/>
                </a:ln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2400" b="1" u="sng" dirty="0">
              <a:ln w="19050">
                <a:noFill/>
              </a:ln>
              <a:solidFill>
                <a:schemeClr val="accent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5" name="TextBox 44">
            <a:hlinkClick r:id="rId5" action="ppaction://hlinksldjump"/>
          </p:cNvPr>
          <p:cNvSpPr txBox="1"/>
          <p:nvPr/>
        </p:nvSpPr>
        <p:spPr>
          <a:xfrm>
            <a:off x="0" y="-4500"/>
            <a:ext cx="12192000" cy="3276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46" name="TextBox 45">
            <a:hlinkClick r:id="rId5" action="ppaction://hlinksldjump"/>
            <a:extLst>
              <a:ext uri="{FF2B5EF4-FFF2-40B4-BE49-F238E27FC236}">
                <a16:creationId xmlns:a16="http://schemas.microsoft.com/office/drawing/2014/main" id="{5B91270C-A6C4-4B12-990A-8E450FC54BC3}"/>
              </a:ext>
            </a:extLst>
          </p:cNvPr>
          <p:cNvSpPr txBox="1"/>
          <p:nvPr/>
        </p:nvSpPr>
        <p:spPr>
          <a:xfrm>
            <a:off x="10169314" y="505883"/>
            <a:ext cx="13079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고객센터</a:t>
            </a:r>
          </a:p>
        </p:txBody>
      </p:sp>
      <p:sp>
        <p:nvSpPr>
          <p:cNvPr id="47" name="TextBox 46">
            <a:hlinkClick r:id="rId3" action="ppaction://hlinksldjump"/>
          </p:cNvPr>
          <p:cNvSpPr txBox="1"/>
          <p:nvPr/>
        </p:nvSpPr>
        <p:spPr>
          <a:xfrm>
            <a:off x="286593" y="447528"/>
            <a:ext cx="26021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n w="19050">
                  <a:noFill/>
                </a:ln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DASAN RESORT   </a:t>
            </a:r>
            <a:endParaRPr lang="ko-KR" altLang="en-US" sz="2400" b="1" dirty="0">
              <a:ln w="19050">
                <a:noFill/>
              </a:ln>
              <a:solidFill>
                <a:schemeClr val="tx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8" name="TextBox 47">
            <a:hlinkClick r:id="rId5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3327558" y="515692"/>
            <a:ext cx="12741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통합예약</a:t>
            </a:r>
          </a:p>
        </p:txBody>
      </p:sp>
      <p:sp>
        <p:nvSpPr>
          <p:cNvPr id="49" name="TextBox 48">
            <a:hlinkClick r:id="rId5" action="ppaction://hlinksldjump"/>
            <a:extLst>
              <a:ext uri="{FF2B5EF4-FFF2-40B4-BE49-F238E27FC236}">
                <a16:creationId xmlns:a16="http://schemas.microsoft.com/office/drawing/2014/main" id="{7998F973-8D88-4A40-85FA-9758A265D305}"/>
              </a:ext>
            </a:extLst>
          </p:cNvPr>
          <p:cNvSpPr txBox="1"/>
          <p:nvPr/>
        </p:nvSpPr>
        <p:spPr>
          <a:xfrm>
            <a:off x="5476713" y="516530"/>
            <a:ext cx="15441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리조트 안내</a:t>
            </a:r>
          </a:p>
        </p:txBody>
      </p:sp>
      <p:sp>
        <p:nvSpPr>
          <p:cNvPr id="50" name="TextBox 49">
            <a:hlinkClick r:id="rId5" action="ppaction://hlinksldjump"/>
            <a:extLst>
              <a:ext uri="{FF2B5EF4-FFF2-40B4-BE49-F238E27FC236}">
                <a16:creationId xmlns:a16="http://schemas.microsoft.com/office/drawing/2014/main" id="{7998F973-8D88-4A40-85FA-9758A265D305}"/>
              </a:ext>
            </a:extLst>
          </p:cNvPr>
          <p:cNvSpPr txBox="1"/>
          <p:nvPr/>
        </p:nvSpPr>
        <p:spPr>
          <a:xfrm>
            <a:off x="7759017" y="511162"/>
            <a:ext cx="15612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리조트 소식</a:t>
            </a:r>
          </a:p>
        </p:txBody>
      </p:sp>
      <p:sp>
        <p:nvSpPr>
          <p:cNvPr id="51" name="TextBox 50">
            <a:hlinkClick r:id="rId6" action="ppaction://hlinksldjump"/>
            <a:extLst>
              <a:ext uri="{FF2B5EF4-FFF2-40B4-BE49-F238E27FC236}">
                <a16:creationId xmlns:a16="http://schemas.microsoft.com/office/drawing/2014/main" id="{F58275E5-7314-4031-97E4-97B7FDB1D406}"/>
              </a:ext>
            </a:extLst>
          </p:cNvPr>
          <p:cNvSpPr txBox="1"/>
          <p:nvPr/>
        </p:nvSpPr>
        <p:spPr>
          <a:xfrm>
            <a:off x="3308210" y="886639"/>
            <a:ext cx="114993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객실 예약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2" name="TextBox 51">
            <a:hlinkClick r:id="rId7" action="ppaction://hlinksldjump"/>
            <a:extLst>
              <a:ext uri="{FF2B5EF4-FFF2-40B4-BE49-F238E27FC236}">
                <a16:creationId xmlns:a16="http://schemas.microsoft.com/office/drawing/2014/main" id="{F58275E5-7314-4031-97E4-97B7FDB1D406}"/>
              </a:ext>
            </a:extLst>
          </p:cNvPr>
          <p:cNvSpPr txBox="1"/>
          <p:nvPr/>
        </p:nvSpPr>
        <p:spPr>
          <a:xfrm>
            <a:off x="3285814" y="1235599"/>
            <a:ext cx="124020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서비스 예약</a:t>
            </a:r>
          </a:p>
        </p:txBody>
      </p:sp>
      <p:sp>
        <p:nvSpPr>
          <p:cNvPr id="53" name="TextBox 52">
            <a:hlinkClick r:id="rId8" action="ppaction://hlinksldjump"/>
            <a:extLst>
              <a:ext uri="{FF2B5EF4-FFF2-40B4-BE49-F238E27FC236}">
                <a16:creationId xmlns:a16="http://schemas.microsoft.com/office/drawing/2014/main" id="{F58275E5-7314-4031-97E4-97B7FDB1D406}"/>
              </a:ext>
            </a:extLst>
          </p:cNvPr>
          <p:cNvSpPr txBox="1"/>
          <p:nvPr/>
        </p:nvSpPr>
        <p:spPr>
          <a:xfrm>
            <a:off x="3017081" y="1619983"/>
            <a:ext cx="186499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 err="1">
                <a:latin typeface="맑은 고딕" panose="020B0503020000020004" pitchFamily="50" charset="-127"/>
              </a:rPr>
              <a:t>예약조회</a:t>
            </a:r>
            <a:r>
              <a:rPr lang="en-US" altLang="ko-KR" sz="1400" dirty="0">
                <a:latin typeface="맑은 고딕" panose="020B0503020000020004" pitchFamily="50" charset="-127"/>
              </a:rPr>
              <a:t>/</a:t>
            </a:r>
            <a:r>
              <a:rPr lang="ko-KR" altLang="en-US" sz="1400" dirty="0">
                <a:latin typeface="맑은 고딕" panose="020B0503020000020004" pitchFamily="50" charset="-127"/>
              </a:rPr>
              <a:t>변경</a:t>
            </a:r>
            <a:r>
              <a:rPr lang="en-US" altLang="ko-KR" sz="1400" dirty="0">
                <a:latin typeface="맑은 고딕" panose="020B0503020000020004" pitchFamily="50" charset="-127"/>
              </a:rPr>
              <a:t>/</a:t>
            </a:r>
            <a:r>
              <a:rPr lang="ko-KR" altLang="en-US" sz="1400" dirty="0">
                <a:latin typeface="맑은 고딕" panose="020B0503020000020004" pitchFamily="50" charset="-127"/>
              </a:rPr>
              <a:t>취소</a:t>
            </a:r>
          </a:p>
        </p:txBody>
      </p:sp>
      <p:sp>
        <p:nvSpPr>
          <p:cNvPr id="54" name="TextBox 53">
            <a:hlinkClick r:id="rId4" action="ppaction://hlinksldjump"/>
            <a:extLst>
              <a:ext uri="{FF2B5EF4-FFF2-40B4-BE49-F238E27FC236}">
                <a16:creationId xmlns:a16="http://schemas.microsoft.com/office/drawing/2014/main" id="{1EF22B79-2842-420A-B9FF-EF80463C3457}"/>
              </a:ext>
            </a:extLst>
          </p:cNvPr>
          <p:cNvSpPr txBox="1"/>
          <p:nvPr/>
        </p:nvSpPr>
        <p:spPr>
          <a:xfrm>
            <a:off x="7905040" y="933483"/>
            <a:ext cx="12145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리조트 뉴스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5" name="TextBox 74">
            <a:hlinkClick r:id="rId9" action="ppaction://hlinksldjump"/>
            <a:extLst>
              <a:ext uri="{FF2B5EF4-FFF2-40B4-BE49-F238E27FC236}">
                <a16:creationId xmlns:a16="http://schemas.microsoft.com/office/drawing/2014/main" id="{DF04EEA3-134F-408C-9479-AA9C986DC17B}"/>
              </a:ext>
            </a:extLst>
          </p:cNvPr>
          <p:cNvSpPr txBox="1"/>
          <p:nvPr/>
        </p:nvSpPr>
        <p:spPr>
          <a:xfrm>
            <a:off x="10278585" y="898107"/>
            <a:ext cx="87732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FAQ</a:t>
            </a:r>
          </a:p>
        </p:txBody>
      </p:sp>
      <p:sp>
        <p:nvSpPr>
          <p:cNvPr id="76" name="TextBox 75">
            <a:hlinkClick r:id="rId10" action="ppaction://hlinksldjump"/>
            <a:extLst>
              <a:ext uri="{FF2B5EF4-FFF2-40B4-BE49-F238E27FC236}">
                <a16:creationId xmlns:a16="http://schemas.microsoft.com/office/drawing/2014/main" id="{1EF22B79-2842-420A-B9FF-EF80463C3457}"/>
              </a:ext>
            </a:extLst>
          </p:cNvPr>
          <p:cNvSpPr txBox="1"/>
          <p:nvPr/>
        </p:nvSpPr>
        <p:spPr>
          <a:xfrm>
            <a:off x="7952442" y="1300695"/>
            <a:ext cx="111969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오시는 길</a:t>
            </a:r>
          </a:p>
        </p:txBody>
      </p:sp>
      <p:sp>
        <p:nvSpPr>
          <p:cNvPr id="77" name="TextBox 76">
            <a:hlinkClick r:id="rId11" action="ppaction://hlinksldjump"/>
            <a:extLst>
              <a:ext uri="{FF2B5EF4-FFF2-40B4-BE49-F238E27FC236}">
                <a16:creationId xmlns:a16="http://schemas.microsoft.com/office/drawing/2014/main" id="{DF04EEA3-134F-408C-9479-AA9C986DC17B}"/>
              </a:ext>
            </a:extLst>
          </p:cNvPr>
          <p:cNvSpPr txBox="1"/>
          <p:nvPr/>
        </p:nvSpPr>
        <p:spPr>
          <a:xfrm>
            <a:off x="10282588" y="1270037"/>
            <a:ext cx="89267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분실물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8" name="TextBox 77">
            <a:hlinkClick r:id="rId12" action="ppaction://hlinksldjump"/>
            <a:extLst>
              <a:ext uri="{FF2B5EF4-FFF2-40B4-BE49-F238E27FC236}">
                <a16:creationId xmlns:a16="http://schemas.microsoft.com/office/drawing/2014/main" id="{DF04EEA3-134F-408C-9479-AA9C986DC17B}"/>
              </a:ext>
            </a:extLst>
          </p:cNvPr>
          <p:cNvSpPr txBox="1"/>
          <p:nvPr/>
        </p:nvSpPr>
        <p:spPr>
          <a:xfrm>
            <a:off x="10238187" y="1654421"/>
            <a:ext cx="114450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고객의 소리</a:t>
            </a:r>
          </a:p>
        </p:txBody>
      </p:sp>
      <p:sp>
        <p:nvSpPr>
          <p:cNvPr id="79" name="TextBox 78">
            <a:hlinkClick r:id="rId13" action="ppaction://hlinksldjump"/>
            <a:extLst>
              <a:ext uri="{FF2B5EF4-FFF2-40B4-BE49-F238E27FC236}">
                <a16:creationId xmlns:a16="http://schemas.microsoft.com/office/drawing/2014/main" id="{1EF22B79-2842-420A-B9FF-EF80463C3457}"/>
              </a:ext>
            </a:extLst>
          </p:cNvPr>
          <p:cNvSpPr txBox="1"/>
          <p:nvPr/>
        </p:nvSpPr>
        <p:spPr>
          <a:xfrm>
            <a:off x="5522715" y="888592"/>
            <a:ext cx="141194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리조트 소개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0" name="TextBox 79">
            <a:hlinkClick r:id="rId14" action="ppaction://hlinksldjump"/>
            <a:extLst>
              <a:ext uri="{FF2B5EF4-FFF2-40B4-BE49-F238E27FC236}">
                <a16:creationId xmlns:a16="http://schemas.microsoft.com/office/drawing/2014/main" id="{1EF22B79-2842-420A-B9FF-EF80463C3457}"/>
              </a:ext>
            </a:extLst>
          </p:cNvPr>
          <p:cNvSpPr txBox="1"/>
          <p:nvPr/>
        </p:nvSpPr>
        <p:spPr>
          <a:xfrm>
            <a:off x="5892847" y="1243826"/>
            <a:ext cx="67168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객실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1" name="TextBox 80">
            <a:hlinkClick r:id="rId15" action="ppaction://hlinksldjump"/>
            <a:extLst>
              <a:ext uri="{FF2B5EF4-FFF2-40B4-BE49-F238E27FC236}">
                <a16:creationId xmlns:a16="http://schemas.microsoft.com/office/drawing/2014/main" id="{1EF22B79-2842-420A-B9FF-EF80463C3457}"/>
              </a:ext>
            </a:extLst>
          </p:cNvPr>
          <p:cNvSpPr txBox="1"/>
          <p:nvPr/>
        </p:nvSpPr>
        <p:spPr>
          <a:xfrm>
            <a:off x="5812024" y="1604197"/>
            <a:ext cx="87402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</a:rPr>
              <a:t>서비스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2" name="TextBox 81">
            <a:hlinkClick r:id="rId16" action="ppaction://hlinksldjump"/>
            <a:extLst>
              <a:ext uri="{FF2B5EF4-FFF2-40B4-BE49-F238E27FC236}">
                <a16:creationId xmlns:a16="http://schemas.microsoft.com/office/drawing/2014/main" id="{1EF22B79-2842-420A-B9FF-EF80463C3457}"/>
              </a:ext>
            </a:extLst>
          </p:cNvPr>
          <p:cNvSpPr txBox="1"/>
          <p:nvPr/>
        </p:nvSpPr>
        <p:spPr>
          <a:xfrm>
            <a:off x="5645064" y="1929506"/>
            <a:ext cx="120794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편의시설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3" name="TextBox 82">
            <a:hlinkClick r:id="rId17" action="ppaction://hlinksldjump"/>
            <a:extLst>
              <a:ext uri="{FF2B5EF4-FFF2-40B4-BE49-F238E27FC236}">
                <a16:creationId xmlns:a16="http://schemas.microsoft.com/office/drawing/2014/main" id="{1EF22B79-2842-420A-B9FF-EF80463C3457}"/>
              </a:ext>
            </a:extLst>
          </p:cNvPr>
          <p:cNvSpPr txBox="1"/>
          <p:nvPr/>
        </p:nvSpPr>
        <p:spPr>
          <a:xfrm>
            <a:off x="5834353" y="2276642"/>
            <a:ext cx="82936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다이닝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4" name="TextBox 83">
            <a:hlinkClick r:id="rId18" action="ppaction://hlinksldjump"/>
            <a:extLst>
              <a:ext uri="{FF2B5EF4-FFF2-40B4-BE49-F238E27FC236}">
                <a16:creationId xmlns:a16="http://schemas.microsoft.com/office/drawing/2014/main" id="{1EF22B79-2842-420A-B9FF-EF80463C3457}"/>
              </a:ext>
            </a:extLst>
          </p:cNvPr>
          <p:cNvSpPr txBox="1"/>
          <p:nvPr/>
        </p:nvSpPr>
        <p:spPr>
          <a:xfrm>
            <a:off x="5834352" y="2622811"/>
            <a:ext cx="829361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연회장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6" name="직사각형 55">
            <a:hlinkClick r:id="rId4" action="ppaction://hlinksldjump"/>
          </p:cNvPr>
          <p:cNvSpPr/>
          <p:nvPr/>
        </p:nvSpPr>
        <p:spPr>
          <a:xfrm>
            <a:off x="0" y="3378754"/>
            <a:ext cx="12192000" cy="34792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1150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6" grpId="0"/>
      <p:bldP spid="47" grpId="0"/>
      <p:bldP spid="48" grpId="0"/>
      <p:bldP spid="49" grpId="0"/>
      <p:bldP spid="50" grpId="0"/>
      <p:bldP spid="51" grpId="0"/>
      <p:bldP spid="52" grpId="0"/>
      <p:bldP spid="53" grpId="0"/>
      <p:bldP spid="54" grpId="0"/>
      <p:bldP spid="75" grpId="0"/>
      <p:bldP spid="76" grpId="0"/>
      <p:bldP spid="77" grpId="0"/>
      <p:bldP spid="78" grpId="0"/>
      <p:bldP spid="79" grpId="0"/>
      <p:bldP spid="80" grpId="0"/>
      <p:bldP spid="81" grpId="0"/>
      <p:bldP spid="82" grpId="0"/>
      <p:bldP spid="83" grpId="0"/>
      <p:bldP spid="84" grpId="0"/>
    </p:bld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5B91270C-A6C4-4B12-990A-8E450FC54BC3}"/>
              </a:ext>
            </a:extLst>
          </p:cNvPr>
          <p:cNvSpPr txBox="1"/>
          <p:nvPr/>
        </p:nvSpPr>
        <p:spPr>
          <a:xfrm>
            <a:off x="10176901" y="505675"/>
            <a:ext cx="15975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고객센터</a:t>
            </a:r>
          </a:p>
        </p:txBody>
      </p:sp>
      <p:sp>
        <p:nvSpPr>
          <p:cNvPr id="12" name="TextBox 11">
            <a:hlinkClick r:id="rId3" action="ppaction://hlinksldjump"/>
          </p:cNvPr>
          <p:cNvSpPr txBox="1"/>
          <p:nvPr/>
        </p:nvSpPr>
        <p:spPr>
          <a:xfrm>
            <a:off x="290061" y="448886"/>
            <a:ext cx="26021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n w="19050">
                  <a:noFill/>
                </a:ln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DASAN RESORT</a:t>
            </a:r>
            <a:endParaRPr lang="ko-KR" altLang="en-US" sz="2400" b="1" dirty="0">
              <a:ln w="19050">
                <a:noFill/>
              </a:ln>
              <a:solidFill>
                <a:schemeClr val="tx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3331026" y="518610"/>
            <a:ext cx="16625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통합예약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998F973-8D88-4A40-85FA-9758A265D305}"/>
              </a:ext>
            </a:extLst>
          </p:cNvPr>
          <p:cNvSpPr txBox="1"/>
          <p:nvPr/>
        </p:nvSpPr>
        <p:spPr>
          <a:xfrm>
            <a:off x="5487087" y="518610"/>
            <a:ext cx="21283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리조트 안내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998F973-8D88-4A40-85FA-9758A265D305}"/>
              </a:ext>
            </a:extLst>
          </p:cNvPr>
          <p:cNvSpPr txBox="1"/>
          <p:nvPr/>
        </p:nvSpPr>
        <p:spPr>
          <a:xfrm>
            <a:off x="7763273" y="510075"/>
            <a:ext cx="21283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리조트 소식</a:t>
            </a:r>
          </a:p>
        </p:txBody>
      </p:sp>
      <p:cxnSp>
        <p:nvCxnSpPr>
          <p:cNvPr id="16" name="직선 연결선 15"/>
          <p:cNvCxnSpPr/>
          <p:nvPr/>
        </p:nvCxnSpPr>
        <p:spPr>
          <a:xfrm>
            <a:off x="290061" y="1046133"/>
            <a:ext cx="11722536" cy="0"/>
          </a:xfrm>
          <a:prstGeom prst="line">
            <a:avLst/>
          </a:prstGeom>
          <a:ln w="1905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hlinkClick r:id="rId4" action="ppaction://hlinksldjump"/>
          </p:cNvPr>
          <p:cNvSpPr txBox="1"/>
          <p:nvPr/>
        </p:nvSpPr>
        <p:spPr>
          <a:xfrm>
            <a:off x="387268" y="1293375"/>
            <a:ext cx="35715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리조트 뉴스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34484" y="2827786"/>
            <a:ext cx="59358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2400" b="1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 이상 </a:t>
            </a:r>
            <a:r>
              <a:rPr lang="ko-KR" altLang="en-US" sz="2400" b="1" dirty="0" err="1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집합금지</a:t>
            </a:r>
            <a:r>
              <a:rPr lang="ko-KR" altLang="en-US" sz="2400" b="1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명령에 따른 운영 안내</a:t>
            </a:r>
          </a:p>
        </p:txBody>
      </p:sp>
      <p:cxnSp>
        <p:nvCxnSpPr>
          <p:cNvPr id="34" name="직선 연결선 33"/>
          <p:cNvCxnSpPr/>
          <p:nvPr/>
        </p:nvCxnSpPr>
        <p:spPr>
          <a:xfrm>
            <a:off x="432833" y="1929510"/>
            <a:ext cx="11408647" cy="34463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/>
          <p:cNvSpPr/>
          <p:nvPr/>
        </p:nvSpPr>
        <p:spPr>
          <a:xfrm>
            <a:off x="434484" y="2160120"/>
            <a:ext cx="1622916" cy="52637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/>
              <a:t>다산리조트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9541140" y="2360258"/>
            <a:ext cx="19012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2021.06.15</a:t>
            </a:r>
            <a:endParaRPr lang="ko-KR" altLang="en-US" sz="2400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432833" y="3554407"/>
            <a:ext cx="1140864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ko-KR" altLang="en-US" dirty="0">
                <a:solidFill>
                  <a:srgbClr val="666666"/>
                </a:solidFill>
                <a:latin typeface="Noto Sans KR"/>
              </a:rPr>
              <a:t>정부의 </a:t>
            </a:r>
            <a:r>
              <a:rPr lang="en-US" altLang="ko-KR" dirty="0">
                <a:solidFill>
                  <a:srgbClr val="666666"/>
                </a:solidFill>
                <a:latin typeface="Noto Sans KR"/>
              </a:rPr>
              <a:t>5</a:t>
            </a:r>
            <a:r>
              <a:rPr lang="ko-KR" altLang="en-US" dirty="0">
                <a:solidFill>
                  <a:srgbClr val="666666"/>
                </a:solidFill>
                <a:latin typeface="Noto Sans KR"/>
              </a:rPr>
              <a:t>인 이상 </a:t>
            </a:r>
            <a:r>
              <a:rPr lang="ko-KR" altLang="en-US" dirty="0" err="1">
                <a:solidFill>
                  <a:srgbClr val="666666"/>
                </a:solidFill>
                <a:latin typeface="Noto Sans KR"/>
              </a:rPr>
              <a:t>집합금지</a:t>
            </a:r>
            <a:r>
              <a:rPr lang="ko-KR" altLang="en-US" dirty="0">
                <a:solidFill>
                  <a:srgbClr val="666666"/>
                </a:solidFill>
                <a:latin typeface="Noto Sans KR"/>
              </a:rPr>
              <a:t> 조치 전국 확대에 따라 아래와 같이 운영 예정이오니</a:t>
            </a:r>
            <a:r>
              <a:rPr lang="en-US" altLang="ko-KR" dirty="0">
                <a:solidFill>
                  <a:srgbClr val="666666"/>
                </a:solidFill>
                <a:latin typeface="Noto Sans KR"/>
              </a:rPr>
              <a:t>, </a:t>
            </a:r>
            <a:r>
              <a:rPr lang="ko-KR" altLang="en-US" dirty="0">
                <a:solidFill>
                  <a:srgbClr val="666666"/>
                </a:solidFill>
                <a:latin typeface="Noto Sans KR"/>
              </a:rPr>
              <a:t>이용에 참고 부탁드립니다</a:t>
            </a:r>
            <a:r>
              <a:rPr lang="en-US" altLang="ko-KR" dirty="0">
                <a:solidFill>
                  <a:srgbClr val="666666"/>
                </a:solidFill>
                <a:latin typeface="Noto Sans KR"/>
              </a:rPr>
              <a:t>. </a:t>
            </a:r>
          </a:p>
          <a:p>
            <a:pPr fontAlgn="base"/>
            <a:r>
              <a:rPr lang="ko-KR" altLang="en-US" dirty="0">
                <a:solidFill>
                  <a:srgbClr val="666666"/>
                </a:solidFill>
                <a:latin typeface="Noto Sans KR"/>
              </a:rPr>
              <a:t>지금의 여행을 잠시 미루고 건강한 일상을 되찾아야 할 시간</a:t>
            </a:r>
            <a:r>
              <a:rPr lang="en-US" altLang="ko-KR" dirty="0">
                <a:solidFill>
                  <a:srgbClr val="666666"/>
                </a:solidFill>
                <a:latin typeface="Noto Sans KR"/>
              </a:rPr>
              <a:t>, </a:t>
            </a:r>
            <a:r>
              <a:rPr lang="ko-KR" altLang="en-US" dirty="0">
                <a:solidFill>
                  <a:srgbClr val="666666"/>
                </a:solidFill>
                <a:latin typeface="Noto Sans KR"/>
              </a:rPr>
              <a:t>다산리조트가 함께 응원하겠습니다</a:t>
            </a:r>
            <a:r>
              <a:rPr lang="en-US" altLang="ko-KR" dirty="0">
                <a:solidFill>
                  <a:srgbClr val="666666"/>
                </a:solidFill>
                <a:latin typeface="Noto Sans KR"/>
              </a:rPr>
              <a:t>.</a:t>
            </a:r>
            <a:endParaRPr lang="en-US" altLang="ko-KR" b="0" i="0" dirty="0">
              <a:solidFill>
                <a:srgbClr val="666666"/>
              </a:solidFill>
              <a:effectLst/>
              <a:latin typeface="Noto Sans KR"/>
            </a:endParaRPr>
          </a:p>
        </p:txBody>
      </p:sp>
      <p:cxnSp>
        <p:nvCxnSpPr>
          <p:cNvPr id="39" name="직선 연결선 38"/>
          <p:cNvCxnSpPr/>
          <p:nvPr/>
        </p:nvCxnSpPr>
        <p:spPr>
          <a:xfrm>
            <a:off x="447005" y="3342788"/>
            <a:ext cx="11408647" cy="34463"/>
          </a:xfrm>
          <a:prstGeom prst="line">
            <a:avLst/>
          </a:prstGeom>
          <a:ln w="1905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432833" y="4465694"/>
            <a:ext cx="357159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sz="2200" b="1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적용기간</a:t>
            </a:r>
          </a:p>
        </p:txBody>
      </p:sp>
      <p:graphicFrame>
        <p:nvGraphicFramePr>
          <p:cNvPr id="19" name="표 18"/>
          <p:cNvGraphicFramePr>
            <a:graphicFrameLocks noGrp="1"/>
          </p:cNvGraphicFramePr>
          <p:nvPr/>
        </p:nvGraphicFramePr>
        <p:xfrm>
          <a:off x="535388" y="5035643"/>
          <a:ext cx="11231880" cy="11918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67292">
                  <a:extLst>
                    <a:ext uri="{9D8B030D-6E8A-4147-A177-3AD203B41FA5}">
                      <a16:colId xmlns:a16="http://schemas.microsoft.com/office/drawing/2014/main" val="3095235557"/>
                    </a:ext>
                  </a:extLst>
                </a:gridCol>
                <a:gridCol w="5564588">
                  <a:extLst>
                    <a:ext uri="{9D8B030D-6E8A-4147-A177-3AD203B41FA5}">
                      <a16:colId xmlns:a16="http://schemas.microsoft.com/office/drawing/2014/main" val="743270402"/>
                    </a:ext>
                  </a:extLst>
                </a:gridCol>
              </a:tblGrid>
              <a:tr h="612778"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기간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비고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1497986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~6</a:t>
                      </a:r>
                      <a:r>
                        <a:rPr lang="ko-KR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월 </a:t>
                      </a:r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20</a:t>
                      </a:r>
                      <a:r>
                        <a:rPr lang="ko-KR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일 </a:t>
                      </a:r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(</a:t>
                      </a:r>
                      <a:r>
                        <a:rPr lang="ko-KR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일</a:t>
                      </a:r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)</a:t>
                      </a:r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*</a:t>
                      </a:r>
                      <a:r>
                        <a:rPr lang="ko-KR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정부 지침에 따라 일자 변동 가능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8972214"/>
                  </a:ext>
                </a:extLst>
              </a:tr>
            </a:tbl>
          </a:graphicData>
        </a:graphic>
      </p:graphicFrame>
      <p:sp>
        <p:nvSpPr>
          <p:cNvPr id="45" name="TextBox 44">
            <a:hlinkClick r:id="rId5" action="ppaction://hlinksldjump"/>
          </p:cNvPr>
          <p:cNvSpPr txBox="1"/>
          <p:nvPr/>
        </p:nvSpPr>
        <p:spPr>
          <a:xfrm>
            <a:off x="0" y="-4500"/>
            <a:ext cx="12192000" cy="3276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46" name="TextBox 45">
            <a:hlinkClick r:id="rId5" action="ppaction://hlinksldjump"/>
            <a:extLst>
              <a:ext uri="{FF2B5EF4-FFF2-40B4-BE49-F238E27FC236}">
                <a16:creationId xmlns:a16="http://schemas.microsoft.com/office/drawing/2014/main" id="{5B91270C-A6C4-4B12-990A-8E450FC54BC3}"/>
              </a:ext>
            </a:extLst>
          </p:cNvPr>
          <p:cNvSpPr txBox="1"/>
          <p:nvPr/>
        </p:nvSpPr>
        <p:spPr>
          <a:xfrm>
            <a:off x="10169314" y="505883"/>
            <a:ext cx="13079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고객센터</a:t>
            </a:r>
          </a:p>
        </p:txBody>
      </p:sp>
      <p:sp>
        <p:nvSpPr>
          <p:cNvPr id="47" name="TextBox 46">
            <a:hlinkClick r:id="rId3" action="ppaction://hlinksldjump"/>
          </p:cNvPr>
          <p:cNvSpPr txBox="1"/>
          <p:nvPr/>
        </p:nvSpPr>
        <p:spPr>
          <a:xfrm>
            <a:off x="286593" y="447528"/>
            <a:ext cx="26021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n w="19050">
                  <a:noFill/>
                </a:ln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DASAN RESORT   </a:t>
            </a:r>
            <a:endParaRPr lang="ko-KR" altLang="en-US" sz="2400" b="1" dirty="0">
              <a:ln w="19050">
                <a:noFill/>
              </a:ln>
              <a:solidFill>
                <a:schemeClr val="tx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8" name="TextBox 47">
            <a:hlinkClick r:id="rId5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3327558" y="515692"/>
            <a:ext cx="12741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통합예약</a:t>
            </a:r>
          </a:p>
        </p:txBody>
      </p:sp>
      <p:sp>
        <p:nvSpPr>
          <p:cNvPr id="49" name="TextBox 48">
            <a:hlinkClick r:id="rId5" action="ppaction://hlinksldjump"/>
            <a:extLst>
              <a:ext uri="{FF2B5EF4-FFF2-40B4-BE49-F238E27FC236}">
                <a16:creationId xmlns:a16="http://schemas.microsoft.com/office/drawing/2014/main" id="{7998F973-8D88-4A40-85FA-9758A265D305}"/>
              </a:ext>
            </a:extLst>
          </p:cNvPr>
          <p:cNvSpPr txBox="1"/>
          <p:nvPr/>
        </p:nvSpPr>
        <p:spPr>
          <a:xfrm>
            <a:off x="5476713" y="516530"/>
            <a:ext cx="15441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리조트 안내</a:t>
            </a:r>
          </a:p>
        </p:txBody>
      </p:sp>
      <p:sp>
        <p:nvSpPr>
          <p:cNvPr id="50" name="TextBox 49">
            <a:hlinkClick r:id="rId5" action="ppaction://hlinksldjump"/>
            <a:extLst>
              <a:ext uri="{FF2B5EF4-FFF2-40B4-BE49-F238E27FC236}">
                <a16:creationId xmlns:a16="http://schemas.microsoft.com/office/drawing/2014/main" id="{7998F973-8D88-4A40-85FA-9758A265D305}"/>
              </a:ext>
            </a:extLst>
          </p:cNvPr>
          <p:cNvSpPr txBox="1"/>
          <p:nvPr/>
        </p:nvSpPr>
        <p:spPr>
          <a:xfrm>
            <a:off x="7759017" y="511162"/>
            <a:ext cx="15612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리조트 소식</a:t>
            </a:r>
          </a:p>
        </p:txBody>
      </p:sp>
      <p:sp>
        <p:nvSpPr>
          <p:cNvPr id="51" name="TextBox 50">
            <a:hlinkClick r:id="rId6" action="ppaction://hlinksldjump"/>
            <a:extLst>
              <a:ext uri="{FF2B5EF4-FFF2-40B4-BE49-F238E27FC236}">
                <a16:creationId xmlns:a16="http://schemas.microsoft.com/office/drawing/2014/main" id="{F58275E5-7314-4031-97E4-97B7FDB1D406}"/>
              </a:ext>
            </a:extLst>
          </p:cNvPr>
          <p:cNvSpPr txBox="1"/>
          <p:nvPr/>
        </p:nvSpPr>
        <p:spPr>
          <a:xfrm>
            <a:off x="3308210" y="886639"/>
            <a:ext cx="114993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객실 예약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2" name="TextBox 51">
            <a:hlinkClick r:id="rId7" action="ppaction://hlinksldjump"/>
            <a:extLst>
              <a:ext uri="{FF2B5EF4-FFF2-40B4-BE49-F238E27FC236}">
                <a16:creationId xmlns:a16="http://schemas.microsoft.com/office/drawing/2014/main" id="{F58275E5-7314-4031-97E4-97B7FDB1D406}"/>
              </a:ext>
            </a:extLst>
          </p:cNvPr>
          <p:cNvSpPr txBox="1"/>
          <p:nvPr/>
        </p:nvSpPr>
        <p:spPr>
          <a:xfrm>
            <a:off x="3285814" y="1235599"/>
            <a:ext cx="124020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서비스 예약</a:t>
            </a:r>
          </a:p>
        </p:txBody>
      </p:sp>
      <p:sp>
        <p:nvSpPr>
          <p:cNvPr id="53" name="TextBox 52">
            <a:hlinkClick r:id="rId8" action="ppaction://hlinksldjump"/>
            <a:extLst>
              <a:ext uri="{FF2B5EF4-FFF2-40B4-BE49-F238E27FC236}">
                <a16:creationId xmlns:a16="http://schemas.microsoft.com/office/drawing/2014/main" id="{F58275E5-7314-4031-97E4-97B7FDB1D406}"/>
              </a:ext>
            </a:extLst>
          </p:cNvPr>
          <p:cNvSpPr txBox="1"/>
          <p:nvPr/>
        </p:nvSpPr>
        <p:spPr>
          <a:xfrm>
            <a:off x="3017081" y="1619983"/>
            <a:ext cx="186499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 err="1">
                <a:latin typeface="맑은 고딕" panose="020B0503020000020004" pitchFamily="50" charset="-127"/>
              </a:rPr>
              <a:t>예약조회</a:t>
            </a:r>
            <a:r>
              <a:rPr lang="en-US" altLang="ko-KR" sz="1400" dirty="0">
                <a:latin typeface="맑은 고딕" panose="020B0503020000020004" pitchFamily="50" charset="-127"/>
              </a:rPr>
              <a:t>/</a:t>
            </a:r>
            <a:r>
              <a:rPr lang="ko-KR" altLang="en-US" sz="1400" dirty="0">
                <a:latin typeface="맑은 고딕" panose="020B0503020000020004" pitchFamily="50" charset="-127"/>
              </a:rPr>
              <a:t>변경</a:t>
            </a:r>
            <a:r>
              <a:rPr lang="en-US" altLang="ko-KR" sz="1400" dirty="0">
                <a:latin typeface="맑은 고딕" panose="020B0503020000020004" pitchFamily="50" charset="-127"/>
              </a:rPr>
              <a:t>/</a:t>
            </a:r>
            <a:r>
              <a:rPr lang="ko-KR" altLang="en-US" sz="1400" dirty="0">
                <a:latin typeface="맑은 고딕" panose="020B0503020000020004" pitchFamily="50" charset="-127"/>
              </a:rPr>
              <a:t>취소</a:t>
            </a:r>
          </a:p>
        </p:txBody>
      </p:sp>
      <p:sp>
        <p:nvSpPr>
          <p:cNvPr id="54" name="TextBox 53">
            <a:hlinkClick r:id="rId4" action="ppaction://hlinksldjump"/>
            <a:extLst>
              <a:ext uri="{FF2B5EF4-FFF2-40B4-BE49-F238E27FC236}">
                <a16:creationId xmlns:a16="http://schemas.microsoft.com/office/drawing/2014/main" id="{1EF22B79-2842-420A-B9FF-EF80463C3457}"/>
              </a:ext>
            </a:extLst>
          </p:cNvPr>
          <p:cNvSpPr txBox="1"/>
          <p:nvPr/>
        </p:nvSpPr>
        <p:spPr>
          <a:xfrm>
            <a:off x="7905040" y="933483"/>
            <a:ext cx="12145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리조트 뉴스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5" name="TextBox 54">
            <a:hlinkClick r:id="rId9" action="ppaction://hlinksldjump"/>
            <a:extLst>
              <a:ext uri="{FF2B5EF4-FFF2-40B4-BE49-F238E27FC236}">
                <a16:creationId xmlns:a16="http://schemas.microsoft.com/office/drawing/2014/main" id="{DF04EEA3-134F-408C-9479-AA9C986DC17B}"/>
              </a:ext>
            </a:extLst>
          </p:cNvPr>
          <p:cNvSpPr txBox="1"/>
          <p:nvPr/>
        </p:nvSpPr>
        <p:spPr>
          <a:xfrm>
            <a:off x="10278585" y="898107"/>
            <a:ext cx="87732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FAQ</a:t>
            </a:r>
          </a:p>
        </p:txBody>
      </p:sp>
      <p:sp>
        <p:nvSpPr>
          <p:cNvPr id="56" name="TextBox 55">
            <a:hlinkClick r:id="rId10" action="ppaction://hlinksldjump"/>
            <a:extLst>
              <a:ext uri="{FF2B5EF4-FFF2-40B4-BE49-F238E27FC236}">
                <a16:creationId xmlns:a16="http://schemas.microsoft.com/office/drawing/2014/main" id="{1EF22B79-2842-420A-B9FF-EF80463C3457}"/>
              </a:ext>
            </a:extLst>
          </p:cNvPr>
          <p:cNvSpPr txBox="1"/>
          <p:nvPr/>
        </p:nvSpPr>
        <p:spPr>
          <a:xfrm>
            <a:off x="7952442" y="1300695"/>
            <a:ext cx="111969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오시는 길</a:t>
            </a:r>
          </a:p>
        </p:txBody>
      </p:sp>
      <p:sp>
        <p:nvSpPr>
          <p:cNvPr id="57" name="TextBox 56">
            <a:hlinkClick r:id="rId11" action="ppaction://hlinksldjump"/>
            <a:extLst>
              <a:ext uri="{FF2B5EF4-FFF2-40B4-BE49-F238E27FC236}">
                <a16:creationId xmlns:a16="http://schemas.microsoft.com/office/drawing/2014/main" id="{DF04EEA3-134F-408C-9479-AA9C986DC17B}"/>
              </a:ext>
            </a:extLst>
          </p:cNvPr>
          <p:cNvSpPr txBox="1"/>
          <p:nvPr/>
        </p:nvSpPr>
        <p:spPr>
          <a:xfrm>
            <a:off x="10282588" y="1270037"/>
            <a:ext cx="89267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분실물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8" name="TextBox 57">
            <a:hlinkClick r:id="rId12" action="ppaction://hlinksldjump"/>
            <a:extLst>
              <a:ext uri="{FF2B5EF4-FFF2-40B4-BE49-F238E27FC236}">
                <a16:creationId xmlns:a16="http://schemas.microsoft.com/office/drawing/2014/main" id="{DF04EEA3-134F-408C-9479-AA9C986DC17B}"/>
              </a:ext>
            </a:extLst>
          </p:cNvPr>
          <p:cNvSpPr txBox="1"/>
          <p:nvPr/>
        </p:nvSpPr>
        <p:spPr>
          <a:xfrm>
            <a:off x="10238187" y="1654421"/>
            <a:ext cx="114450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고객의 소리</a:t>
            </a:r>
          </a:p>
        </p:txBody>
      </p:sp>
      <p:sp>
        <p:nvSpPr>
          <p:cNvPr id="59" name="TextBox 58">
            <a:hlinkClick r:id="rId13" action="ppaction://hlinksldjump"/>
            <a:extLst>
              <a:ext uri="{FF2B5EF4-FFF2-40B4-BE49-F238E27FC236}">
                <a16:creationId xmlns:a16="http://schemas.microsoft.com/office/drawing/2014/main" id="{1EF22B79-2842-420A-B9FF-EF80463C3457}"/>
              </a:ext>
            </a:extLst>
          </p:cNvPr>
          <p:cNvSpPr txBox="1"/>
          <p:nvPr/>
        </p:nvSpPr>
        <p:spPr>
          <a:xfrm>
            <a:off x="5522715" y="888592"/>
            <a:ext cx="141194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리조트 소개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0" name="TextBox 59">
            <a:hlinkClick r:id="rId14" action="ppaction://hlinksldjump"/>
            <a:extLst>
              <a:ext uri="{FF2B5EF4-FFF2-40B4-BE49-F238E27FC236}">
                <a16:creationId xmlns:a16="http://schemas.microsoft.com/office/drawing/2014/main" id="{1EF22B79-2842-420A-B9FF-EF80463C3457}"/>
              </a:ext>
            </a:extLst>
          </p:cNvPr>
          <p:cNvSpPr txBox="1"/>
          <p:nvPr/>
        </p:nvSpPr>
        <p:spPr>
          <a:xfrm>
            <a:off x="5892847" y="1243826"/>
            <a:ext cx="67168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객실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1" name="TextBox 60">
            <a:hlinkClick r:id="rId15" action="ppaction://hlinksldjump"/>
            <a:extLst>
              <a:ext uri="{FF2B5EF4-FFF2-40B4-BE49-F238E27FC236}">
                <a16:creationId xmlns:a16="http://schemas.microsoft.com/office/drawing/2014/main" id="{1EF22B79-2842-420A-B9FF-EF80463C3457}"/>
              </a:ext>
            </a:extLst>
          </p:cNvPr>
          <p:cNvSpPr txBox="1"/>
          <p:nvPr/>
        </p:nvSpPr>
        <p:spPr>
          <a:xfrm>
            <a:off x="5812024" y="1604197"/>
            <a:ext cx="87402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</a:rPr>
              <a:t>서비스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2" name="TextBox 61">
            <a:hlinkClick r:id="rId16" action="ppaction://hlinksldjump"/>
            <a:extLst>
              <a:ext uri="{FF2B5EF4-FFF2-40B4-BE49-F238E27FC236}">
                <a16:creationId xmlns:a16="http://schemas.microsoft.com/office/drawing/2014/main" id="{1EF22B79-2842-420A-B9FF-EF80463C3457}"/>
              </a:ext>
            </a:extLst>
          </p:cNvPr>
          <p:cNvSpPr txBox="1"/>
          <p:nvPr/>
        </p:nvSpPr>
        <p:spPr>
          <a:xfrm>
            <a:off x="5645064" y="1929506"/>
            <a:ext cx="120794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편의시설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3" name="TextBox 62">
            <a:hlinkClick r:id="rId17" action="ppaction://hlinksldjump"/>
            <a:extLst>
              <a:ext uri="{FF2B5EF4-FFF2-40B4-BE49-F238E27FC236}">
                <a16:creationId xmlns:a16="http://schemas.microsoft.com/office/drawing/2014/main" id="{1EF22B79-2842-420A-B9FF-EF80463C3457}"/>
              </a:ext>
            </a:extLst>
          </p:cNvPr>
          <p:cNvSpPr txBox="1"/>
          <p:nvPr/>
        </p:nvSpPr>
        <p:spPr>
          <a:xfrm>
            <a:off x="5834353" y="2276642"/>
            <a:ext cx="82936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다이닝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4" name="TextBox 63">
            <a:hlinkClick r:id="rId18" action="ppaction://hlinksldjump"/>
            <a:extLst>
              <a:ext uri="{FF2B5EF4-FFF2-40B4-BE49-F238E27FC236}">
                <a16:creationId xmlns:a16="http://schemas.microsoft.com/office/drawing/2014/main" id="{1EF22B79-2842-420A-B9FF-EF80463C3457}"/>
              </a:ext>
            </a:extLst>
          </p:cNvPr>
          <p:cNvSpPr txBox="1"/>
          <p:nvPr/>
        </p:nvSpPr>
        <p:spPr>
          <a:xfrm>
            <a:off x="5834352" y="2622811"/>
            <a:ext cx="829361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연회장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8" name="직사각형 37">
            <a:hlinkClick r:id="rId19" action="ppaction://hlinksldjump"/>
          </p:cNvPr>
          <p:cNvSpPr/>
          <p:nvPr/>
        </p:nvSpPr>
        <p:spPr>
          <a:xfrm>
            <a:off x="0" y="3378754"/>
            <a:ext cx="12192000" cy="34792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5526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6" grpId="0"/>
      <p:bldP spid="47" grpId="0"/>
      <p:bldP spid="48" grpId="0"/>
      <p:bldP spid="49" grpId="0"/>
      <p:bldP spid="50" grpId="0"/>
      <p:bldP spid="51" grpId="0"/>
      <p:bldP spid="52" grpId="0"/>
      <p:bldP spid="53" grpId="0"/>
      <p:bldP spid="54" grpId="0"/>
      <p:bldP spid="55" grpId="0"/>
      <p:bldP spid="56" grpId="0"/>
      <p:bldP spid="57" grpId="0"/>
      <p:bldP spid="58" grpId="0"/>
      <p:bldP spid="59" grpId="0"/>
      <p:bldP spid="60" grpId="0"/>
      <p:bldP spid="61" grpId="0"/>
      <p:bldP spid="62" grpId="0"/>
      <p:bldP spid="63" grpId="0"/>
      <p:bldP spid="64" grpId="0"/>
    </p:bld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5B91270C-A6C4-4B12-990A-8E450FC54BC3}"/>
              </a:ext>
            </a:extLst>
          </p:cNvPr>
          <p:cNvSpPr txBox="1"/>
          <p:nvPr/>
        </p:nvSpPr>
        <p:spPr>
          <a:xfrm>
            <a:off x="10176901" y="505675"/>
            <a:ext cx="15975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고객센터</a:t>
            </a:r>
          </a:p>
        </p:txBody>
      </p:sp>
      <p:sp>
        <p:nvSpPr>
          <p:cNvPr id="12" name="TextBox 11">
            <a:hlinkClick r:id="rId3" action="ppaction://hlinksldjump"/>
          </p:cNvPr>
          <p:cNvSpPr txBox="1"/>
          <p:nvPr/>
        </p:nvSpPr>
        <p:spPr>
          <a:xfrm>
            <a:off x="290061" y="448886"/>
            <a:ext cx="26021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n w="19050">
                  <a:noFill/>
                </a:ln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DASAN RESORT</a:t>
            </a:r>
            <a:endParaRPr lang="ko-KR" altLang="en-US" sz="2400" b="1" dirty="0">
              <a:ln w="19050">
                <a:noFill/>
              </a:ln>
              <a:solidFill>
                <a:schemeClr val="tx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3331026" y="518610"/>
            <a:ext cx="16625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통합예약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998F973-8D88-4A40-85FA-9758A265D305}"/>
              </a:ext>
            </a:extLst>
          </p:cNvPr>
          <p:cNvSpPr txBox="1"/>
          <p:nvPr/>
        </p:nvSpPr>
        <p:spPr>
          <a:xfrm>
            <a:off x="5487087" y="518610"/>
            <a:ext cx="21283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리조트 안내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998F973-8D88-4A40-85FA-9758A265D305}"/>
              </a:ext>
            </a:extLst>
          </p:cNvPr>
          <p:cNvSpPr txBox="1"/>
          <p:nvPr/>
        </p:nvSpPr>
        <p:spPr>
          <a:xfrm>
            <a:off x="7763273" y="510075"/>
            <a:ext cx="21283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리조트 소식</a:t>
            </a:r>
          </a:p>
        </p:txBody>
      </p:sp>
      <p:cxnSp>
        <p:nvCxnSpPr>
          <p:cNvPr id="16" name="직선 연결선 15"/>
          <p:cNvCxnSpPr/>
          <p:nvPr/>
        </p:nvCxnSpPr>
        <p:spPr>
          <a:xfrm>
            <a:off x="290061" y="1046133"/>
            <a:ext cx="11722536" cy="0"/>
          </a:xfrm>
          <a:prstGeom prst="line">
            <a:avLst/>
          </a:prstGeom>
          <a:ln w="1905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hlinkClick r:id="rId4" action="ppaction://hlinksldjump"/>
          </p:cNvPr>
          <p:cNvSpPr txBox="1"/>
          <p:nvPr/>
        </p:nvSpPr>
        <p:spPr>
          <a:xfrm>
            <a:off x="387268" y="1293375"/>
            <a:ext cx="35715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리조트 뉴스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34484" y="2827786"/>
            <a:ext cx="59358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다산리조트 </a:t>
            </a:r>
            <a:r>
              <a:rPr lang="ko-KR" altLang="en-US" sz="2400" b="1" dirty="0" err="1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그랜드</a:t>
            </a:r>
            <a:r>
              <a:rPr lang="ko-KR" altLang="en-US" sz="2400" b="1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오픈 안내</a:t>
            </a:r>
          </a:p>
        </p:txBody>
      </p:sp>
      <p:cxnSp>
        <p:nvCxnSpPr>
          <p:cNvPr id="34" name="직선 연결선 33"/>
          <p:cNvCxnSpPr/>
          <p:nvPr/>
        </p:nvCxnSpPr>
        <p:spPr>
          <a:xfrm>
            <a:off x="432833" y="1929510"/>
            <a:ext cx="11408647" cy="34463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/>
          <p:cNvSpPr/>
          <p:nvPr/>
        </p:nvSpPr>
        <p:spPr>
          <a:xfrm>
            <a:off x="434484" y="2160120"/>
            <a:ext cx="1622916" cy="52637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/>
              <a:t>다산리조트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9541140" y="2360258"/>
            <a:ext cx="19012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2021.06.15</a:t>
            </a:r>
            <a:endParaRPr lang="ko-KR" altLang="en-US" sz="2400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9" name="직선 연결선 38"/>
          <p:cNvCxnSpPr/>
          <p:nvPr/>
        </p:nvCxnSpPr>
        <p:spPr>
          <a:xfrm>
            <a:off x="447005" y="3342788"/>
            <a:ext cx="11408647" cy="34463"/>
          </a:xfrm>
          <a:prstGeom prst="line">
            <a:avLst/>
          </a:prstGeom>
          <a:ln w="1905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832" y="3550304"/>
            <a:ext cx="11408647" cy="2123601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10144352" y="6027095"/>
            <a:ext cx="1622916" cy="52637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목록</a:t>
            </a:r>
          </a:p>
        </p:txBody>
      </p:sp>
      <p:cxnSp>
        <p:nvCxnSpPr>
          <p:cNvPr id="20" name="직선 연결선 19"/>
          <p:cNvCxnSpPr/>
          <p:nvPr/>
        </p:nvCxnSpPr>
        <p:spPr>
          <a:xfrm>
            <a:off x="447005" y="5857388"/>
            <a:ext cx="11408647" cy="34463"/>
          </a:xfrm>
          <a:prstGeom prst="line">
            <a:avLst/>
          </a:prstGeom>
          <a:ln w="1905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hlinkClick r:id="rId6" action="ppaction://hlinksldjump"/>
          </p:cNvPr>
          <p:cNvSpPr txBox="1"/>
          <p:nvPr/>
        </p:nvSpPr>
        <p:spPr>
          <a:xfrm>
            <a:off x="0" y="-4500"/>
            <a:ext cx="12192000" cy="3276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46" name="TextBox 45">
            <a:hlinkClick r:id="rId6" action="ppaction://hlinksldjump"/>
            <a:extLst>
              <a:ext uri="{FF2B5EF4-FFF2-40B4-BE49-F238E27FC236}">
                <a16:creationId xmlns:a16="http://schemas.microsoft.com/office/drawing/2014/main" id="{5B91270C-A6C4-4B12-990A-8E450FC54BC3}"/>
              </a:ext>
            </a:extLst>
          </p:cNvPr>
          <p:cNvSpPr txBox="1"/>
          <p:nvPr/>
        </p:nvSpPr>
        <p:spPr>
          <a:xfrm>
            <a:off x="10169314" y="505883"/>
            <a:ext cx="13079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고객센터</a:t>
            </a:r>
          </a:p>
        </p:txBody>
      </p:sp>
      <p:sp>
        <p:nvSpPr>
          <p:cNvPr id="47" name="TextBox 46">
            <a:hlinkClick r:id="rId3" action="ppaction://hlinksldjump"/>
          </p:cNvPr>
          <p:cNvSpPr txBox="1"/>
          <p:nvPr/>
        </p:nvSpPr>
        <p:spPr>
          <a:xfrm>
            <a:off x="286593" y="447528"/>
            <a:ext cx="26021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n w="19050">
                  <a:noFill/>
                </a:ln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DASAN RESORT   </a:t>
            </a:r>
            <a:endParaRPr lang="ko-KR" altLang="en-US" sz="2400" b="1" dirty="0">
              <a:ln w="19050">
                <a:noFill/>
              </a:ln>
              <a:solidFill>
                <a:schemeClr val="tx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8" name="TextBox 47">
            <a:hlinkClick r:id="rId6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3327558" y="515692"/>
            <a:ext cx="12741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통합예약</a:t>
            </a:r>
          </a:p>
        </p:txBody>
      </p:sp>
      <p:sp>
        <p:nvSpPr>
          <p:cNvPr id="49" name="TextBox 48">
            <a:hlinkClick r:id="rId6" action="ppaction://hlinksldjump"/>
            <a:extLst>
              <a:ext uri="{FF2B5EF4-FFF2-40B4-BE49-F238E27FC236}">
                <a16:creationId xmlns:a16="http://schemas.microsoft.com/office/drawing/2014/main" id="{7998F973-8D88-4A40-85FA-9758A265D305}"/>
              </a:ext>
            </a:extLst>
          </p:cNvPr>
          <p:cNvSpPr txBox="1"/>
          <p:nvPr/>
        </p:nvSpPr>
        <p:spPr>
          <a:xfrm>
            <a:off x="5476713" y="516530"/>
            <a:ext cx="15441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리조트 안내</a:t>
            </a:r>
          </a:p>
        </p:txBody>
      </p:sp>
      <p:sp>
        <p:nvSpPr>
          <p:cNvPr id="50" name="TextBox 49">
            <a:hlinkClick r:id="rId6" action="ppaction://hlinksldjump"/>
            <a:extLst>
              <a:ext uri="{FF2B5EF4-FFF2-40B4-BE49-F238E27FC236}">
                <a16:creationId xmlns:a16="http://schemas.microsoft.com/office/drawing/2014/main" id="{7998F973-8D88-4A40-85FA-9758A265D305}"/>
              </a:ext>
            </a:extLst>
          </p:cNvPr>
          <p:cNvSpPr txBox="1"/>
          <p:nvPr/>
        </p:nvSpPr>
        <p:spPr>
          <a:xfrm>
            <a:off x="7759017" y="511162"/>
            <a:ext cx="15612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리조트 소식</a:t>
            </a:r>
          </a:p>
        </p:txBody>
      </p:sp>
      <p:sp>
        <p:nvSpPr>
          <p:cNvPr id="51" name="TextBox 50">
            <a:hlinkClick r:id="rId7" action="ppaction://hlinksldjump"/>
            <a:extLst>
              <a:ext uri="{FF2B5EF4-FFF2-40B4-BE49-F238E27FC236}">
                <a16:creationId xmlns:a16="http://schemas.microsoft.com/office/drawing/2014/main" id="{F58275E5-7314-4031-97E4-97B7FDB1D406}"/>
              </a:ext>
            </a:extLst>
          </p:cNvPr>
          <p:cNvSpPr txBox="1"/>
          <p:nvPr/>
        </p:nvSpPr>
        <p:spPr>
          <a:xfrm>
            <a:off x="3308210" y="886639"/>
            <a:ext cx="114993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객실 예약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2" name="TextBox 51">
            <a:hlinkClick r:id="rId8" action="ppaction://hlinksldjump"/>
            <a:extLst>
              <a:ext uri="{FF2B5EF4-FFF2-40B4-BE49-F238E27FC236}">
                <a16:creationId xmlns:a16="http://schemas.microsoft.com/office/drawing/2014/main" id="{F58275E5-7314-4031-97E4-97B7FDB1D406}"/>
              </a:ext>
            </a:extLst>
          </p:cNvPr>
          <p:cNvSpPr txBox="1"/>
          <p:nvPr/>
        </p:nvSpPr>
        <p:spPr>
          <a:xfrm>
            <a:off x="3285814" y="1235599"/>
            <a:ext cx="124020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서비스 예약</a:t>
            </a:r>
          </a:p>
        </p:txBody>
      </p:sp>
      <p:sp>
        <p:nvSpPr>
          <p:cNvPr id="53" name="TextBox 52">
            <a:hlinkClick r:id="rId9" action="ppaction://hlinksldjump"/>
            <a:extLst>
              <a:ext uri="{FF2B5EF4-FFF2-40B4-BE49-F238E27FC236}">
                <a16:creationId xmlns:a16="http://schemas.microsoft.com/office/drawing/2014/main" id="{F58275E5-7314-4031-97E4-97B7FDB1D406}"/>
              </a:ext>
            </a:extLst>
          </p:cNvPr>
          <p:cNvSpPr txBox="1"/>
          <p:nvPr/>
        </p:nvSpPr>
        <p:spPr>
          <a:xfrm>
            <a:off x="3017081" y="1619983"/>
            <a:ext cx="186499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 err="1">
                <a:latin typeface="맑은 고딕" panose="020B0503020000020004" pitchFamily="50" charset="-127"/>
              </a:rPr>
              <a:t>예약조회</a:t>
            </a:r>
            <a:r>
              <a:rPr lang="en-US" altLang="ko-KR" sz="1400" dirty="0">
                <a:latin typeface="맑은 고딕" panose="020B0503020000020004" pitchFamily="50" charset="-127"/>
              </a:rPr>
              <a:t>/</a:t>
            </a:r>
            <a:r>
              <a:rPr lang="ko-KR" altLang="en-US" sz="1400" dirty="0">
                <a:latin typeface="맑은 고딕" panose="020B0503020000020004" pitchFamily="50" charset="-127"/>
              </a:rPr>
              <a:t>변경</a:t>
            </a:r>
            <a:r>
              <a:rPr lang="en-US" altLang="ko-KR" sz="1400" dirty="0">
                <a:latin typeface="맑은 고딕" panose="020B0503020000020004" pitchFamily="50" charset="-127"/>
              </a:rPr>
              <a:t>/</a:t>
            </a:r>
            <a:r>
              <a:rPr lang="ko-KR" altLang="en-US" sz="1400" dirty="0">
                <a:latin typeface="맑은 고딕" panose="020B0503020000020004" pitchFamily="50" charset="-127"/>
              </a:rPr>
              <a:t>취소</a:t>
            </a:r>
          </a:p>
        </p:txBody>
      </p:sp>
      <p:sp>
        <p:nvSpPr>
          <p:cNvPr id="54" name="TextBox 53">
            <a:hlinkClick r:id="rId4" action="ppaction://hlinksldjump"/>
            <a:extLst>
              <a:ext uri="{FF2B5EF4-FFF2-40B4-BE49-F238E27FC236}">
                <a16:creationId xmlns:a16="http://schemas.microsoft.com/office/drawing/2014/main" id="{1EF22B79-2842-420A-B9FF-EF80463C3457}"/>
              </a:ext>
            </a:extLst>
          </p:cNvPr>
          <p:cNvSpPr txBox="1"/>
          <p:nvPr/>
        </p:nvSpPr>
        <p:spPr>
          <a:xfrm>
            <a:off x="7905040" y="933483"/>
            <a:ext cx="12145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리조트 뉴스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5" name="TextBox 54">
            <a:hlinkClick r:id="rId10" action="ppaction://hlinksldjump"/>
            <a:extLst>
              <a:ext uri="{FF2B5EF4-FFF2-40B4-BE49-F238E27FC236}">
                <a16:creationId xmlns:a16="http://schemas.microsoft.com/office/drawing/2014/main" id="{DF04EEA3-134F-408C-9479-AA9C986DC17B}"/>
              </a:ext>
            </a:extLst>
          </p:cNvPr>
          <p:cNvSpPr txBox="1"/>
          <p:nvPr/>
        </p:nvSpPr>
        <p:spPr>
          <a:xfrm>
            <a:off x="10278585" y="898107"/>
            <a:ext cx="87732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FAQ</a:t>
            </a:r>
          </a:p>
        </p:txBody>
      </p:sp>
      <p:sp>
        <p:nvSpPr>
          <p:cNvPr id="56" name="TextBox 55">
            <a:hlinkClick r:id="rId11" action="ppaction://hlinksldjump"/>
            <a:extLst>
              <a:ext uri="{FF2B5EF4-FFF2-40B4-BE49-F238E27FC236}">
                <a16:creationId xmlns:a16="http://schemas.microsoft.com/office/drawing/2014/main" id="{1EF22B79-2842-420A-B9FF-EF80463C3457}"/>
              </a:ext>
            </a:extLst>
          </p:cNvPr>
          <p:cNvSpPr txBox="1"/>
          <p:nvPr/>
        </p:nvSpPr>
        <p:spPr>
          <a:xfrm>
            <a:off x="7952442" y="1300695"/>
            <a:ext cx="111969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오시는 길</a:t>
            </a:r>
          </a:p>
        </p:txBody>
      </p:sp>
      <p:sp>
        <p:nvSpPr>
          <p:cNvPr id="57" name="TextBox 56">
            <a:hlinkClick r:id="rId12" action="ppaction://hlinksldjump"/>
            <a:extLst>
              <a:ext uri="{FF2B5EF4-FFF2-40B4-BE49-F238E27FC236}">
                <a16:creationId xmlns:a16="http://schemas.microsoft.com/office/drawing/2014/main" id="{DF04EEA3-134F-408C-9479-AA9C986DC17B}"/>
              </a:ext>
            </a:extLst>
          </p:cNvPr>
          <p:cNvSpPr txBox="1"/>
          <p:nvPr/>
        </p:nvSpPr>
        <p:spPr>
          <a:xfrm>
            <a:off x="10282588" y="1270037"/>
            <a:ext cx="89267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분실물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8" name="TextBox 57">
            <a:hlinkClick r:id="rId13" action="ppaction://hlinksldjump"/>
            <a:extLst>
              <a:ext uri="{FF2B5EF4-FFF2-40B4-BE49-F238E27FC236}">
                <a16:creationId xmlns:a16="http://schemas.microsoft.com/office/drawing/2014/main" id="{DF04EEA3-134F-408C-9479-AA9C986DC17B}"/>
              </a:ext>
            </a:extLst>
          </p:cNvPr>
          <p:cNvSpPr txBox="1"/>
          <p:nvPr/>
        </p:nvSpPr>
        <p:spPr>
          <a:xfrm>
            <a:off x="10238187" y="1654421"/>
            <a:ext cx="114450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고객의 소리</a:t>
            </a:r>
          </a:p>
        </p:txBody>
      </p:sp>
      <p:sp>
        <p:nvSpPr>
          <p:cNvPr id="59" name="TextBox 58">
            <a:hlinkClick r:id="rId14" action="ppaction://hlinksldjump"/>
            <a:extLst>
              <a:ext uri="{FF2B5EF4-FFF2-40B4-BE49-F238E27FC236}">
                <a16:creationId xmlns:a16="http://schemas.microsoft.com/office/drawing/2014/main" id="{1EF22B79-2842-420A-B9FF-EF80463C3457}"/>
              </a:ext>
            </a:extLst>
          </p:cNvPr>
          <p:cNvSpPr txBox="1"/>
          <p:nvPr/>
        </p:nvSpPr>
        <p:spPr>
          <a:xfrm>
            <a:off x="5522715" y="888592"/>
            <a:ext cx="141194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리조트 소개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0" name="TextBox 59">
            <a:hlinkClick r:id="rId15" action="ppaction://hlinksldjump"/>
            <a:extLst>
              <a:ext uri="{FF2B5EF4-FFF2-40B4-BE49-F238E27FC236}">
                <a16:creationId xmlns:a16="http://schemas.microsoft.com/office/drawing/2014/main" id="{1EF22B79-2842-420A-B9FF-EF80463C3457}"/>
              </a:ext>
            </a:extLst>
          </p:cNvPr>
          <p:cNvSpPr txBox="1"/>
          <p:nvPr/>
        </p:nvSpPr>
        <p:spPr>
          <a:xfrm>
            <a:off x="5892847" y="1243826"/>
            <a:ext cx="67168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객실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1" name="TextBox 60">
            <a:hlinkClick r:id="rId16" action="ppaction://hlinksldjump"/>
            <a:extLst>
              <a:ext uri="{FF2B5EF4-FFF2-40B4-BE49-F238E27FC236}">
                <a16:creationId xmlns:a16="http://schemas.microsoft.com/office/drawing/2014/main" id="{1EF22B79-2842-420A-B9FF-EF80463C3457}"/>
              </a:ext>
            </a:extLst>
          </p:cNvPr>
          <p:cNvSpPr txBox="1"/>
          <p:nvPr/>
        </p:nvSpPr>
        <p:spPr>
          <a:xfrm>
            <a:off x="5812024" y="1604197"/>
            <a:ext cx="87402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</a:rPr>
              <a:t>서비스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2" name="TextBox 61">
            <a:hlinkClick r:id="rId17" action="ppaction://hlinksldjump"/>
            <a:extLst>
              <a:ext uri="{FF2B5EF4-FFF2-40B4-BE49-F238E27FC236}">
                <a16:creationId xmlns:a16="http://schemas.microsoft.com/office/drawing/2014/main" id="{1EF22B79-2842-420A-B9FF-EF80463C3457}"/>
              </a:ext>
            </a:extLst>
          </p:cNvPr>
          <p:cNvSpPr txBox="1"/>
          <p:nvPr/>
        </p:nvSpPr>
        <p:spPr>
          <a:xfrm>
            <a:off x="5645064" y="1929506"/>
            <a:ext cx="120794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편의시설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3" name="TextBox 62">
            <a:hlinkClick r:id="rId18" action="ppaction://hlinksldjump"/>
            <a:extLst>
              <a:ext uri="{FF2B5EF4-FFF2-40B4-BE49-F238E27FC236}">
                <a16:creationId xmlns:a16="http://schemas.microsoft.com/office/drawing/2014/main" id="{1EF22B79-2842-420A-B9FF-EF80463C3457}"/>
              </a:ext>
            </a:extLst>
          </p:cNvPr>
          <p:cNvSpPr txBox="1"/>
          <p:nvPr/>
        </p:nvSpPr>
        <p:spPr>
          <a:xfrm>
            <a:off x="5834353" y="2276642"/>
            <a:ext cx="82936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다이닝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4" name="TextBox 63">
            <a:hlinkClick r:id="rId19" action="ppaction://hlinksldjump"/>
            <a:extLst>
              <a:ext uri="{FF2B5EF4-FFF2-40B4-BE49-F238E27FC236}">
                <a16:creationId xmlns:a16="http://schemas.microsoft.com/office/drawing/2014/main" id="{1EF22B79-2842-420A-B9FF-EF80463C3457}"/>
              </a:ext>
            </a:extLst>
          </p:cNvPr>
          <p:cNvSpPr txBox="1"/>
          <p:nvPr/>
        </p:nvSpPr>
        <p:spPr>
          <a:xfrm>
            <a:off x="5834352" y="2622811"/>
            <a:ext cx="829361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연회장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8" name="직사각형 37">
            <a:hlinkClick r:id="rId20" action="ppaction://hlinksldjump"/>
          </p:cNvPr>
          <p:cNvSpPr/>
          <p:nvPr/>
        </p:nvSpPr>
        <p:spPr>
          <a:xfrm>
            <a:off x="0" y="3378754"/>
            <a:ext cx="12192000" cy="34792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2939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6" grpId="0"/>
      <p:bldP spid="47" grpId="0"/>
      <p:bldP spid="48" grpId="0"/>
      <p:bldP spid="49" grpId="0"/>
      <p:bldP spid="50" grpId="0"/>
      <p:bldP spid="51" grpId="0"/>
      <p:bldP spid="52" grpId="0"/>
      <p:bldP spid="53" grpId="0"/>
      <p:bldP spid="54" grpId="0"/>
      <p:bldP spid="55" grpId="0"/>
      <p:bldP spid="56" grpId="0"/>
      <p:bldP spid="57" grpId="0"/>
      <p:bldP spid="58" grpId="0"/>
      <p:bldP spid="59" grpId="0"/>
      <p:bldP spid="60" grpId="0"/>
      <p:bldP spid="61" grpId="0"/>
      <p:bldP spid="62" grpId="0"/>
      <p:bldP spid="63" grpId="0"/>
      <p:bldP spid="64" grpId="0"/>
    </p:bld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B91270C-A6C4-4B12-990A-8E450FC54BC3}"/>
              </a:ext>
            </a:extLst>
          </p:cNvPr>
          <p:cNvSpPr txBox="1"/>
          <p:nvPr/>
        </p:nvSpPr>
        <p:spPr>
          <a:xfrm>
            <a:off x="10176901" y="505675"/>
            <a:ext cx="15975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고객센터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90061" y="448886"/>
            <a:ext cx="26021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n w="19050">
                  <a:noFill/>
                </a:ln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DASAN RESORT</a:t>
            </a:r>
            <a:endParaRPr lang="ko-KR" altLang="en-US" sz="2400" b="1" dirty="0">
              <a:ln w="19050">
                <a:noFill/>
              </a:ln>
              <a:solidFill>
                <a:schemeClr val="tx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3331026" y="518610"/>
            <a:ext cx="16625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통합예약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98F973-8D88-4A40-85FA-9758A265D305}"/>
              </a:ext>
            </a:extLst>
          </p:cNvPr>
          <p:cNvSpPr txBox="1"/>
          <p:nvPr/>
        </p:nvSpPr>
        <p:spPr>
          <a:xfrm>
            <a:off x="5487087" y="518610"/>
            <a:ext cx="21283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리조트 안내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998F973-8D88-4A40-85FA-9758A265D305}"/>
              </a:ext>
            </a:extLst>
          </p:cNvPr>
          <p:cNvSpPr txBox="1"/>
          <p:nvPr/>
        </p:nvSpPr>
        <p:spPr>
          <a:xfrm>
            <a:off x="7763273" y="510075"/>
            <a:ext cx="21283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리조트 소식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290061" y="1046133"/>
            <a:ext cx="11722536" cy="0"/>
          </a:xfrm>
          <a:prstGeom prst="line">
            <a:avLst/>
          </a:prstGeom>
          <a:ln w="1905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87268" y="1293375"/>
            <a:ext cx="35715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FAQ</a:t>
            </a:r>
            <a:endParaRPr lang="ko-KR" altLang="en-US" sz="3200" b="1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/>
        </p:nvGraphicFramePr>
        <p:xfrm>
          <a:off x="432833" y="3093767"/>
          <a:ext cx="11231880" cy="35536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31880">
                  <a:extLst>
                    <a:ext uri="{9D8B030D-6E8A-4147-A177-3AD203B41FA5}">
                      <a16:colId xmlns:a16="http://schemas.microsoft.com/office/drawing/2014/main" val="4157226524"/>
                    </a:ext>
                  </a:extLst>
                </a:gridCol>
              </a:tblGrid>
              <a:tr h="612778"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6431097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1825683"/>
                  </a:ext>
                </a:extLst>
              </a:tr>
              <a:tr h="590448"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014220"/>
                  </a:ext>
                </a:extLst>
              </a:tr>
              <a:tr h="590448"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8636862"/>
                  </a:ext>
                </a:extLst>
              </a:tr>
              <a:tr h="590448"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5028108"/>
                  </a:ext>
                </a:extLst>
              </a:tr>
              <a:tr h="590448"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093369"/>
                  </a:ext>
                </a:extLst>
              </a:tr>
            </a:tbl>
          </a:graphicData>
        </a:graphic>
      </p:graphicFrame>
      <p:sp>
        <p:nvSpPr>
          <p:cNvPr id="27" name="TextBox 26"/>
          <p:cNvSpPr txBox="1"/>
          <p:nvPr/>
        </p:nvSpPr>
        <p:spPr>
          <a:xfrm>
            <a:off x="387268" y="2542248"/>
            <a:ext cx="143378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b="1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총</a:t>
            </a:r>
            <a:r>
              <a:rPr lang="en-US" altLang="ko-KR" sz="2200" b="1" dirty="0">
                <a:ln w="19050">
                  <a:noFill/>
                </a:ln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ko-KR" altLang="en-US" sz="2200" b="1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건</a:t>
            </a:r>
          </a:p>
        </p:txBody>
      </p:sp>
      <p:sp>
        <p:nvSpPr>
          <p:cNvPr id="3" name="타원 2"/>
          <p:cNvSpPr/>
          <p:nvPr/>
        </p:nvSpPr>
        <p:spPr>
          <a:xfrm>
            <a:off x="515015" y="3156634"/>
            <a:ext cx="504000" cy="5040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</a:rPr>
              <a:t>Q</a:t>
            </a:r>
            <a:endParaRPr lang="ko-KR" alt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1142225" y="3208579"/>
            <a:ext cx="448392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b="1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체크인</a:t>
            </a:r>
            <a:r>
              <a:rPr lang="en-US" altLang="ko-KR" sz="2000" b="1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, </a:t>
            </a:r>
            <a:r>
              <a:rPr lang="ko-KR" altLang="en-US" sz="2000" b="1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체크아웃 시간은</a:t>
            </a:r>
            <a:r>
              <a:rPr lang="en-US" altLang="ko-KR" sz="2000" b="1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 </a:t>
            </a:r>
            <a:r>
              <a:rPr lang="ko-KR" altLang="en-US" sz="2000" b="1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언제인가요</a:t>
            </a:r>
            <a:r>
              <a:rPr lang="en-US" altLang="ko-KR" sz="2000" b="1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?</a:t>
            </a:r>
            <a:endParaRPr lang="ko-KR" altLang="en-US" sz="2000" b="1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D686E249-E232-4C7F-A961-1843A89FA4A3}"/>
              </a:ext>
            </a:extLst>
          </p:cNvPr>
          <p:cNvGrpSpPr/>
          <p:nvPr/>
        </p:nvGrpSpPr>
        <p:grpSpPr>
          <a:xfrm>
            <a:off x="11062474" y="3285018"/>
            <a:ext cx="447958" cy="247231"/>
            <a:chOff x="11225719" y="2961675"/>
            <a:chExt cx="486384" cy="327776"/>
          </a:xfrm>
        </p:grpSpPr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76CA4F85-51AF-4772-B196-4BDADAC474C8}"/>
                </a:ext>
              </a:extLst>
            </p:cNvPr>
            <p:cNvCxnSpPr/>
            <p:nvPr/>
          </p:nvCxnSpPr>
          <p:spPr>
            <a:xfrm>
              <a:off x="11225719" y="2966936"/>
              <a:ext cx="243192" cy="322515"/>
            </a:xfrm>
            <a:prstGeom prst="line">
              <a:avLst/>
            </a:prstGeom>
            <a:ln w="19050">
              <a:solidFill>
                <a:schemeClr val="bg2">
                  <a:lumMod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846EF1C6-2DBE-4CE1-AFB9-3313D7044E70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11468911" y="2961675"/>
              <a:ext cx="243192" cy="322515"/>
            </a:xfrm>
            <a:prstGeom prst="line">
              <a:avLst/>
            </a:prstGeom>
            <a:ln w="19050">
              <a:solidFill>
                <a:schemeClr val="bg2">
                  <a:lumMod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D686E249-E232-4C7F-A961-1843A89FA4A3}"/>
              </a:ext>
            </a:extLst>
          </p:cNvPr>
          <p:cNvGrpSpPr/>
          <p:nvPr/>
        </p:nvGrpSpPr>
        <p:grpSpPr>
          <a:xfrm>
            <a:off x="10975679" y="4442923"/>
            <a:ext cx="447958" cy="247231"/>
            <a:chOff x="11225719" y="2961675"/>
            <a:chExt cx="486384" cy="327776"/>
          </a:xfrm>
        </p:grpSpPr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76CA4F85-51AF-4772-B196-4BDADAC474C8}"/>
                </a:ext>
              </a:extLst>
            </p:cNvPr>
            <p:cNvCxnSpPr/>
            <p:nvPr/>
          </p:nvCxnSpPr>
          <p:spPr>
            <a:xfrm>
              <a:off x="11225719" y="2966936"/>
              <a:ext cx="243192" cy="322515"/>
            </a:xfrm>
            <a:prstGeom prst="line">
              <a:avLst/>
            </a:prstGeom>
            <a:ln w="19050">
              <a:solidFill>
                <a:schemeClr val="bg2">
                  <a:lumMod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846EF1C6-2DBE-4CE1-AFB9-3313D7044E70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11468911" y="2961675"/>
              <a:ext cx="243192" cy="322515"/>
            </a:xfrm>
            <a:prstGeom prst="line">
              <a:avLst/>
            </a:prstGeom>
            <a:ln w="19050">
              <a:solidFill>
                <a:schemeClr val="bg2">
                  <a:lumMod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D686E249-E232-4C7F-A961-1843A89FA4A3}"/>
              </a:ext>
            </a:extLst>
          </p:cNvPr>
          <p:cNvGrpSpPr/>
          <p:nvPr/>
        </p:nvGrpSpPr>
        <p:grpSpPr>
          <a:xfrm>
            <a:off x="10972714" y="5638361"/>
            <a:ext cx="447958" cy="247231"/>
            <a:chOff x="11225719" y="2961675"/>
            <a:chExt cx="486384" cy="327776"/>
          </a:xfrm>
        </p:grpSpPr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76CA4F85-51AF-4772-B196-4BDADAC474C8}"/>
                </a:ext>
              </a:extLst>
            </p:cNvPr>
            <p:cNvCxnSpPr/>
            <p:nvPr/>
          </p:nvCxnSpPr>
          <p:spPr>
            <a:xfrm>
              <a:off x="11225719" y="2966936"/>
              <a:ext cx="243192" cy="322515"/>
            </a:xfrm>
            <a:prstGeom prst="line">
              <a:avLst/>
            </a:prstGeom>
            <a:ln w="19050">
              <a:solidFill>
                <a:schemeClr val="bg2">
                  <a:lumMod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846EF1C6-2DBE-4CE1-AFB9-3313D7044E70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11468911" y="2961675"/>
              <a:ext cx="243192" cy="322515"/>
            </a:xfrm>
            <a:prstGeom prst="line">
              <a:avLst/>
            </a:prstGeom>
            <a:ln w="19050">
              <a:solidFill>
                <a:schemeClr val="bg2">
                  <a:lumMod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타원 37"/>
          <p:cNvSpPr/>
          <p:nvPr/>
        </p:nvSpPr>
        <p:spPr>
          <a:xfrm>
            <a:off x="515015" y="4323276"/>
            <a:ext cx="504000" cy="5040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</a:rPr>
              <a:t>Q</a:t>
            </a:r>
            <a:endParaRPr lang="ko-KR" alt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9" name="타원 38"/>
          <p:cNvSpPr/>
          <p:nvPr/>
        </p:nvSpPr>
        <p:spPr>
          <a:xfrm>
            <a:off x="515015" y="5509977"/>
            <a:ext cx="504000" cy="5040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</a:rPr>
              <a:t>Q</a:t>
            </a:r>
            <a:endParaRPr lang="ko-KR" alt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686AFF3-1CCF-4977-BF19-2F055DDDE949}"/>
              </a:ext>
            </a:extLst>
          </p:cNvPr>
          <p:cNvSpPr txBox="1"/>
          <p:nvPr/>
        </p:nvSpPr>
        <p:spPr>
          <a:xfrm>
            <a:off x="1126597" y="3810812"/>
            <a:ext cx="11341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체크인 시간은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15:00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체크아웃 시간은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11:00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 입니다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</p:txBody>
      </p:sp>
      <p:sp>
        <p:nvSpPr>
          <p:cNvPr id="41" name="타원 40"/>
          <p:cNvSpPr/>
          <p:nvPr/>
        </p:nvSpPr>
        <p:spPr>
          <a:xfrm>
            <a:off x="515015" y="3739955"/>
            <a:ext cx="504000" cy="504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A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42" name="타원 41"/>
          <p:cNvSpPr/>
          <p:nvPr/>
        </p:nvSpPr>
        <p:spPr>
          <a:xfrm>
            <a:off x="515015" y="4916626"/>
            <a:ext cx="504000" cy="504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A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43" name="타원 42"/>
          <p:cNvSpPr/>
          <p:nvPr/>
        </p:nvSpPr>
        <p:spPr>
          <a:xfrm>
            <a:off x="515015" y="6103328"/>
            <a:ext cx="504000" cy="504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A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1106637" y="4391320"/>
            <a:ext cx="348044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b="1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객실 내 취사가 가능한가요</a:t>
            </a:r>
            <a:r>
              <a:rPr lang="en-US" altLang="ko-KR" sz="2000" b="1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? </a:t>
            </a:r>
            <a:endParaRPr lang="ko-KR" altLang="en-US" sz="2000" b="1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686AFF3-1CCF-4977-BF19-2F055DDDE949}"/>
              </a:ext>
            </a:extLst>
          </p:cNvPr>
          <p:cNvSpPr txBox="1"/>
          <p:nvPr/>
        </p:nvSpPr>
        <p:spPr>
          <a:xfrm>
            <a:off x="1019015" y="4958187"/>
            <a:ext cx="11341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리조트 내 모든 객실에서 취사 불가능합니다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</p:txBody>
      </p:sp>
      <p:sp>
        <p:nvSpPr>
          <p:cNvPr id="46" name="직사각형 45"/>
          <p:cNvSpPr/>
          <p:nvPr/>
        </p:nvSpPr>
        <p:spPr>
          <a:xfrm>
            <a:off x="1101197" y="5587378"/>
            <a:ext cx="390363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b="1" dirty="0" err="1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이용문의는</a:t>
            </a:r>
            <a:r>
              <a:rPr lang="ko-KR" altLang="en-US" sz="2000" b="1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 어디로 하면 될까요</a:t>
            </a:r>
            <a:r>
              <a:rPr lang="en-US" altLang="ko-KR" sz="2000" b="1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?</a:t>
            </a:r>
            <a:endParaRPr lang="ko-KR" altLang="en-US" sz="2000" b="1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686AFF3-1CCF-4977-BF19-2F055DDDE949}"/>
              </a:ext>
            </a:extLst>
          </p:cNvPr>
          <p:cNvSpPr txBox="1"/>
          <p:nvPr/>
        </p:nvSpPr>
        <p:spPr>
          <a:xfrm>
            <a:off x="1142225" y="6200402"/>
            <a:ext cx="11341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ko-KR" altLang="en-US" dirty="0" err="1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통합예약실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Tel. 031-219-3640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387268" y="1911083"/>
            <a:ext cx="8664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chemeClr val="bg1">
                    <a:lumMod val="50000"/>
                  </a:schemeClr>
                </a:solidFill>
              </a:rPr>
              <a:t>다산리조트를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이용하는 고객님이 자주 찾는 질문과 답변을 확인할 수 있습니다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.</a:t>
            </a:r>
            <a:endParaRPr lang="ko-KR" altLang="en-US" sz="1600" dirty="0">
              <a:ln w="19050">
                <a:noFill/>
              </a:ln>
              <a:solidFill>
                <a:schemeClr val="bg1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9" name="TextBox 68">
            <a:hlinkClick r:id="rId2" action="ppaction://hlinksldjump"/>
          </p:cNvPr>
          <p:cNvSpPr txBox="1"/>
          <p:nvPr/>
        </p:nvSpPr>
        <p:spPr>
          <a:xfrm>
            <a:off x="0" y="-4500"/>
            <a:ext cx="12192000" cy="3276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70" name="TextBox 69">
            <a:hlinkClick r:id="rId2" action="ppaction://hlinksldjump"/>
            <a:extLst>
              <a:ext uri="{FF2B5EF4-FFF2-40B4-BE49-F238E27FC236}">
                <a16:creationId xmlns:a16="http://schemas.microsoft.com/office/drawing/2014/main" id="{5B91270C-A6C4-4B12-990A-8E450FC54BC3}"/>
              </a:ext>
            </a:extLst>
          </p:cNvPr>
          <p:cNvSpPr txBox="1"/>
          <p:nvPr/>
        </p:nvSpPr>
        <p:spPr>
          <a:xfrm>
            <a:off x="10169314" y="505883"/>
            <a:ext cx="13079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고객센터</a:t>
            </a:r>
          </a:p>
        </p:txBody>
      </p:sp>
      <p:sp>
        <p:nvSpPr>
          <p:cNvPr id="71" name="TextBox 70">
            <a:hlinkClick r:id="rId3" action="ppaction://hlinksldjump"/>
          </p:cNvPr>
          <p:cNvSpPr txBox="1"/>
          <p:nvPr/>
        </p:nvSpPr>
        <p:spPr>
          <a:xfrm>
            <a:off x="286593" y="447528"/>
            <a:ext cx="26021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n w="19050">
                  <a:noFill/>
                </a:ln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DASAN RESORT   </a:t>
            </a:r>
            <a:endParaRPr lang="ko-KR" altLang="en-US" sz="2400" b="1" dirty="0">
              <a:ln w="19050">
                <a:noFill/>
              </a:ln>
              <a:solidFill>
                <a:schemeClr val="tx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2" name="TextBox 71">
            <a:hlinkClick r:id="rId2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3327558" y="515692"/>
            <a:ext cx="12741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통합예약</a:t>
            </a:r>
          </a:p>
        </p:txBody>
      </p:sp>
      <p:sp>
        <p:nvSpPr>
          <p:cNvPr id="73" name="TextBox 72">
            <a:hlinkClick r:id="rId2" action="ppaction://hlinksldjump"/>
            <a:extLst>
              <a:ext uri="{FF2B5EF4-FFF2-40B4-BE49-F238E27FC236}">
                <a16:creationId xmlns:a16="http://schemas.microsoft.com/office/drawing/2014/main" id="{7998F973-8D88-4A40-85FA-9758A265D305}"/>
              </a:ext>
            </a:extLst>
          </p:cNvPr>
          <p:cNvSpPr txBox="1"/>
          <p:nvPr/>
        </p:nvSpPr>
        <p:spPr>
          <a:xfrm>
            <a:off x="5476713" y="516530"/>
            <a:ext cx="15441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리조트 안내</a:t>
            </a:r>
          </a:p>
        </p:txBody>
      </p:sp>
      <p:sp>
        <p:nvSpPr>
          <p:cNvPr id="74" name="TextBox 73">
            <a:hlinkClick r:id="rId2" action="ppaction://hlinksldjump"/>
            <a:extLst>
              <a:ext uri="{FF2B5EF4-FFF2-40B4-BE49-F238E27FC236}">
                <a16:creationId xmlns:a16="http://schemas.microsoft.com/office/drawing/2014/main" id="{7998F973-8D88-4A40-85FA-9758A265D305}"/>
              </a:ext>
            </a:extLst>
          </p:cNvPr>
          <p:cNvSpPr txBox="1"/>
          <p:nvPr/>
        </p:nvSpPr>
        <p:spPr>
          <a:xfrm>
            <a:off x="7759017" y="511162"/>
            <a:ext cx="15612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리조트 소식</a:t>
            </a:r>
          </a:p>
        </p:txBody>
      </p:sp>
      <p:sp>
        <p:nvSpPr>
          <p:cNvPr id="75" name="TextBox 74">
            <a:hlinkClick r:id="rId4" action="ppaction://hlinksldjump"/>
            <a:extLst>
              <a:ext uri="{FF2B5EF4-FFF2-40B4-BE49-F238E27FC236}">
                <a16:creationId xmlns:a16="http://schemas.microsoft.com/office/drawing/2014/main" id="{F58275E5-7314-4031-97E4-97B7FDB1D406}"/>
              </a:ext>
            </a:extLst>
          </p:cNvPr>
          <p:cNvSpPr txBox="1"/>
          <p:nvPr/>
        </p:nvSpPr>
        <p:spPr>
          <a:xfrm>
            <a:off x="3308210" y="886639"/>
            <a:ext cx="114993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객실 예약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6" name="TextBox 75">
            <a:hlinkClick r:id="rId5" action="ppaction://hlinksldjump"/>
            <a:extLst>
              <a:ext uri="{FF2B5EF4-FFF2-40B4-BE49-F238E27FC236}">
                <a16:creationId xmlns:a16="http://schemas.microsoft.com/office/drawing/2014/main" id="{F58275E5-7314-4031-97E4-97B7FDB1D406}"/>
              </a:ext>
            </a:extLst>
          </p:cNvPr>
          <p:cNvSpPr txBox="1"/>
          <p:nvPr/>
        </p:nvSpPr>
        <p:spPr>
          <a:xfrm>
            <a:off x="3285814" y="1235599"/>
            <a:ext cx="124020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서비스 예약</a:t>
            </a:r>
          </a:p>
        </p:txBody>
      </p:sp>
      <p:sp>
        <p:nvSpPr>
          <p:cNvPr id="77" name="TextBox 76">
            <a:hlinkClick r:id="rId6" action="ppaction://hlinksldjump"/>
            <a:extLst>
              <a:ext uri="{FF2B5EF4-FFF2-40B4-BE49-F238E27FC236}">
                <a16:creationId xmlns:a16="http://schemas.microsoft.com/office/drawing/2014/main" id="{F58275E5-7314-4031-97E4-97B7FDB1D406}"/>
              </a:ext>
            </a:extLst>
          </p:cNvPr>
          <p:cNvSpPr txBox="1"/>
          <p:nvPr/>
        </p:nvSpPr>
        <p:spPr>
          <a:xfrm>
            <a:off x="3017081" y="1619983"/>
            <a:ext cx="186499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 err="1">
                <a:latin typeface="맑은 고딕" panose="020B0503020000020004" pitchFamily="50" charset="-127"/>
              </a:rPr>
              <a:t>예약조회</a:t>
            </a:r>
            <a:r>
              <a:rPr lang="en-US" altLang="ko-KR" sz="1400" dirty="0">
                <a:latin typeface="맑은 고딕" panose="020B0503020000020004" pitchFamily="50" charset="-127"/>
              </a:rPr>
              <a:t>/</a:t>
            </a:r>
            <a:r>
              <a:rPr lang="ko-KR" altLang="en-US" sz="1400" dirty="0">
                <a:latin typeface="맑은 고딕" panose="020B0503020000020004" pitchFamily="50" charset="-127"/>
              </a:rPr>
              <a:t>변경</a:t>
            </a:r>
            <a:r>
              <a:rPr lang="en-US" altLang="ko-KR" sz="1400" dirty="0">
                <a:latin typeface="맑은 고딕" panose="020B0503020000020004" pitchFamily="50" charset="-127"/>
              </a:rPr>
              <a:t>/</a:t>
            </a:r>
            <a:r>
              <a:rPr lang="ko-KR" altLang="en-US" sz="1400" dirty="0">
                <a:latin typeface="맑은 고딕" panose="020B0503020000020004" pitchFamily="50" charset="-127"/>
              </a:rPr>
              <a:t>취소</a:t>
            </a:r>
          </a:p>
        </p:txBody>
      </p:sp>
      <p:sp>
        <p:nvSpPr>
          <p:cNvPr id="78" name="TextBox 77">
            <a:hlinkClick r:id="rId7" action="ppaction://hlinksldjump"/>
            <a:extLst>
              <a:ext uri="{FF2B5EF4-FFF2-40B4-BE49-F238E27FC236}">
                <a16:creationId xmlns:a16="http://schemas.microsoft.com/office/drawing/2014/main" id="{1EF22B79-2842-420A-B9FF-EF80463C3457}"/>
              </a:ext>
            </a:extLst>
          </p:cNvPr>
          <p:cNvSpPr txBox="1"/>
          <p:nvPr/>
        </p:nvSpPr>
        <p:spPr>
          <a:xfrm>
            <a:off x="7905040" y="933483"/>
            <a:ext cx="12145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리조트 뉴스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9" name="TextBox 78">
            <a:hlinkClick r:id="rId8" action="ppaction://hlinksldjump"/>
            <a:extLst>
              <a:ext uri="{FF2B5EF4-FFF2-40B4-BE49-F238E27FC236}">
                <a16:creationId xmlns:a16="http://schemas.microsoft.com/office/drawing/2014/main" id="{DF04EEA3-134F-408C-9479-AA9C986DC17B}"/>
              </a:ext>
            </a:extLst>
          </p:cNvPr>
          <p:cNvSpPr txBox="1"/>
          <p:nvPr/>
        </p:nvSpPr>
        <p:spPr>
          <a:xfrm>
            <a:off x="10278585" y="898107"/>
            <a:ext cx="87732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FAQ</a:t>
            </a:r>
          </a:p>
        </p:txBody>
      </p:sp>
      <p:sp>
        <p:nvSpPr>
          <p:cNvPr id="80" name="TextBox 79">
            <a:hlinkClick r:id="rId9" action="ppaction://hlinksldjump"/>
            <a:extLst>
              <a:ext uri="{FF2B5EF4-FFF2-40B4-BE49-F238E27FC236}">
                <a16:creationId xmlns:a16="http://schemas.microsoft.com/office/drawing/2014/main" id="{1EF22B79-2842-420A-B9FF-EF80463C3457}"/>
              </a:ext>
            </a:extLst>
          </p:cNvPr>
          <p:cNvSpPr txBox="1"/>
          <p:nvPr/>
        </p:nvSpPr>
        <p:spPr>
          <a:xfrm>
            <a:off x="7952442" y="1300695"/>
            <a:ext cx="111969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오시는 길</a:t>
            </a:r>
          </a:p>
        </p:txBody>
      </p:sp>
      <p:sp>
        <p:nvSpPr>
          <p:cNvPr id="81" name="TextBox 80">
            <a:hlinkClick r:id="rId10" action="ppaction://hlinksldjump"/>
            <a:extLst>
              <a:ext uri="{FF2B5EF4-FFF2-40B4-BE49-F238E27FC236}">
                <a16:creationId xmlns:a16="http://schemas.microsoft.com/office/drawing/2014/main" id="{DF04EEA3-134F-408C-9479-AA9C986DC17B}"/>
              </a:ext>
            </a:extLst>
          </p:cNvPr>
          <p:cNvSpPr txBox="1"/>
          <p:nvPr/>
        </p:nvSpPr>
        <p:spPr>
          <a:xfrm>
            <a:off x="10282588" y="1270037"/>
            <a:ext cx="89267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분실물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2" name="TextBox 81">
            <a:hlinkClick r:id="rId11" action="ppaction://hlinksldjump"/>
            <a:extLst>
              <a:ext uri="{FF2B5EF4-FFF2-40B4-BE49-F238E27FC236}">
                <a16:creationId xmlns:a16="http://schemas.microsoft.com/office/drawing/2014/main" id="{DF04EEA3-134F-408C-9479-AA9C986DC17B}"/>
              </a:ext>
            </a:extLst>
          </p:cNvPr>
          <p:cNvSpPr txBox="1"/>
          <p:nvPr/>
        </p:nvSpPr>
        <p:spPr>
          <a:xfrm>
            <a:off x="10238187" y="1654421"/>
            <a:ext cx="114450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고객의 소리</a:t>
            </a:r>
          </a:p>
        </p:txBody>
      </p:sp>
      <p:sp>
        <p:nvSpPr>
          <p:cNvPr id="83" name="TextBox 82">
            <a:hlinkClick r:id="rId12" action="ppaction://hlinksldjump"/>
            <a:extLst>
              <a:ext uri="{FF2B5EF4-FFF2-40B4-BE49-F238E27FC236}">
                <a16:creationId xmlns:a16="http://schemas.microsoft.com/office/drawing/2014/main" id="{1EF22B79-2842-420A-B9FF-EF80463C3457}"/>
              </a:ext>
            </a:extLst>
          </p:cNvPr>
          <p:cNvSpPr txBox="1"/>
          <p:nvPr/>
        </p:nvSpPr>
        <p:spPr>
          <a:xfrm>
            <a:off x="5522715" y="888592"/>
            <a:ext cx="141194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리조트 소개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4" name="TextBox 83">
            <a:hlinkClick r:id="rId13" action="ppaction://hlinksldjump"/>
            <a:extLst>
              <a:ext uri="{FF2B5EF4-FFF2-40B4-BE49-F238E27FC236}">
                <a16:creationId xmlns:a16="http://schemas.microsoft.com/office/drawing/2014/main" id="{1EF22B79-2842-420A-B9FF-EF80463C3457}"/>
              </a:ext>
            </a:extLst>
          </p:cNvPr>
          <p:cNvSpPr txBox="1"/>
          <p:nvPr/>
        </p:nvSpPr>
        <p:spPr>
          <a:xfrm>
            <a:off x="5892847" y="1243826"/>
            <a:ext cx="67168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객실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5" name="TextBox 84">
            <a:hlinkClick r:id="rId14" action="ppaction://hlinksldjump"/>
            <a:extLst>
              <a:ext uri="{FF2B5EF4-FFF2-40B4-BE49-F238E27FC236}">
                <a16:creationId xmlns:a16="http://schemas.microsoft.com/office/drawing/2014/main" id="{1EF22B79-2842-420A-B9FF-EF80463C3457}"/>
              </a:ext>
            </a:extLst>
          </p:cNvPr>
          <p:cNvSpPr txBox="1"/>
          <p:nvPr/>
        </p:nvSpPr>
        <p:spPr>
          <a:xfrm>
            <a:off x="5812024" y="1604197"/>
            <a:ext cx="87402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</a:rPr>
              <a:t>서비스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6" name="TextBox 85">
            <a:hlinkClick r:id="rId15" action="ppaction://hlinksldjump"/>
            <a:extLst>
              <a:ext uri="{FF2B5EF4-FFF2-40B4-BE49-F238E27FC236}">
                <a16:creationId xmlns:a16="http://schemas.microsoft.com/office/drawing/2014/main" id="{1EF22B79-2842-420A-B9FF-EF80463C3457}"/>
              </a:ext>
            </a:extLst>
          </p:cNvPr>
          <p:cNvSpPr txBox="1"/>
          <p:nvPr/>
        </p:nvSpPr>
        <p:spPr>
          <a:xfrm>
            <a:off x="5645064" y="1929506"/>
            <a:ext cx="120794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편의시설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7" name="TextBox 86">
            <a:hlinkClick r:id="rId16" action="ppaction://hlinksldjump"/>
            <a:extLst>
              <a:ext uri="{FF2B5EF4-FFF2-40B4-BE49-F238E27FC236}">
                <a16:creationId xmlns:a16="http://schemas.microsoft.com/office/drawing/2014/main" id="{1EF22B79-2842-420A-B9FF-EF80463C3457}"/>
              </a:ext>
            </a:extLst>
          </p:cNvPr>
          <p:cNvSpPr txBox="1"/>
          <p:nvPr/>
        </p:nvSpPr>
        <p:spPr>
          <a:xfrm>
            <a:off x="5834353" y="2276642"/>
            <a:ext cx="82936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다이닝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8" name="TextBox 87">
            <a:hlinkClick r:id="rId17" action="ppaction://hlinksldjump"/>
            <a:extLst>
              <a:ext uri="{FF2B5EF4-FFF2-40B4-BE49-F238E27FC236}">
                <a16:creationId xmlns:a16="http://schemas.microsoft.com/office/drawing/2014/main" id="{1EF22B79-2842-420A-B9FF-EF80463C3457}"/>
              </a:ext>
            </a:extLst>
          </p:cNvPr>
          <p:cNvSpPr txBox="1"/>
          <p:nvPr/>
        </p:nvSpPr>
        <p:spPr>
          <a:xfrm>
            <a:off x="5834352" y="2622811"/>
            <a:ext cx="829361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연회장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3" name="직사각형 52">
            <a:hlinkClick r:id="rId8" action="ppaction://hlinksldjump"/>
          </p:cNvPr>
          <p:cNvSpPr/>
          <p:nvPr/>
        </p:nvSpPr>
        <p:spPr>
          <a:xfrm>
            <a:off x="0" y="3378754"/>
            <a:ext cx="12192000" cy="34792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5094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 animBg="1"/>
      <p:bldP spid="70" grpId="0"/>
      <p:bldP spid="71" grpId="0"/>
      <p:bldP spid="72" grpId="0"/>
      <p:bldP spid="73" grpId="0"/>
      <p:bldP spid="74" grpId="0"/>
      <p:bldP spid="75" grpId="0"/>
      <p:bldP spid="76" grpId="0"/>
      <p:bldP spid="77" grpId="0"/>
      <p:bldP spid="78" grpId="0"/>
      <p:bldP spid="79" grpId="0"/>
      <p:bldP spid="80" grpId="0"/>
      <p:bldP spid="81" grpId="0"/>
      <p:bldP spid="82" grpId="0"/>
      <p:bldP spid="83" grpId="0"/>
      <p:bldP spid="84" grpId="0"/>
      <p:bldP spid="85" grpId="0"/>
      <p:bldP spid="86" grpId="0"/>
      <p:bldP spid="87" grpId="0"/>
      <p:bldP spid="88" grpId="0"/>
    </p:bld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B91270C-A6C4-4B12-990A-8E450FC54BC3}"/>
              </a:ext>
            </a:extLst>
          </p:cNvPr>
          <p:cNvSpPr txBox="1"/>
          <p:nvPr/>
        </p:nvSpPr>
        <p:spPr>
          <a:xfrm>
            <a:off x="10176901" y="505675"/>
            <a:ext cx="15975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고객센터</a:t>
            </a:r>
          </a:p>
        </p:txBody>
      </p:sp>
      <p:sp>
        <p:nvSpPr>
          <p:cNvPr id="5" name="TextBox 4">
            <a:hlinkClick r:id="rId2" action="ppaction://hlinksldjump"/>
          </p:cNvPr>
          <p:cNvSpPr txBox="1"/>
          <p:nvPr/>
        </p:nvSpPr>
        <p:spPr>
          <a:xfrm>
            <a:off x="290061" y="448886"/>
            <a:ext cx="26021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n w="19050">
                  <a:noFill/>
                </a:ln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DASAN RESORT</a:t>
            </a:r>
            <a:endParaRPr lang="ko-KR" altLang="en-US" sz="2400" b="1" dirty="0">
              <a:ln w="19050">
                <a:noFill/>
              </a:ln>
              <a:solidFill>
                <a:schemeClr val="tx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3331026" y="518610"/>
            <a:ext cx="16625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통합예약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98F973-8D88-4A40-85FA-9758A265D305}"/>
              </a:ext>
            </a:extLst>
          </p:cNvPr>
          <p:cNvSpPr txBox="1"/>
          <p:nvPr/>
        </p:nvSpPr>
        <p:spPr>
          <a:xfrm>
            <a:off x="5487087" y="518610"/>
            <a:ext cx="21283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리조트 안내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998F973-8D88-4A40-85FA-9758A265D305}"/>
              </a:ext>
            </a:extLst>
          </p:cNvPr>
          <p:cNvSpPr txBox="1"/>
          <p:nvPr/>
        </p:nvSpPr>
        <p:spPr>
          <a:xfrm>
            <a:off x="7763273" y="510075"/>
            <a:ext cx="21283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리조트 소식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290061" y="1046133"/>
            <a:ext cx="11722536" cy="0"/>
          </a:xfrm>
          <a:prstGeom prst="line">
            <a:avLst/>
          </a:prstGeom>
          <a:ln w="1905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387268" y="1293375"/>
            <a:ext cx="35715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고객의 소리</a:t>
            </a:r>
          </a:p>
        </p:txBody>
      </p:sp>
      <p:graphicFrame>
        <p:nvGraphicFramePr>
          <p:cNvPr id="11" name="표 10"/>
          <p:cNvGraphicFramePr>
            <a:graphicFrameLocks noGrp="1"/>
          </p:cNvGraphicFramePr>
          <p:nvPr/>
        </p:nvGraphicFramePr>
        <p:xfrm>
          <a:off x="470025" y="2031262"/>
          <a:ext cx="11250644" cy="13540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4411">
                  <a:extLst>
                    <a:ext uri="{9D8B030D-6E8A-4147-A177-3AD203B41FA5}">
                      <a16:colId xmlns:a16="http://schemas.microsoft.com/office/drawing/2014/main" val="3211350692"/>
                    </a:ext>
                  </a:extLst>
                </a:gridCol>
                <a:gridCol w="3155994">
                  <a:extLst>
                    <a:ext uri="{9D8B030D-6E8A-4147-A177-3AD203B41FA5}">
                      <a16:colId xmlns:a16="http://schemas.microsoft.com/office/drawing/2014/main" val="1844451896"/>
                    </a:ext>
                  </a:extLst>
                </a:gridCol>
                <a:gridCol w="2249724">
                  <a:extLst>
                    <a:ext uri="{9D8B030D-6E8A-4147-A177-3AD203B41FA5}">
                      <a16:colId xmlns:a16="http://schemas.microsoft.com/office/drawing/2014/main" val="955617445"/>
                    </a:ext>
                  </a:extLst>
                </a:gridCol>
                <a:gridCol w="3590515">
                  <a:extLst>
                    <a:ext uri="{9D8B030D-6E8A-4147-A177-3AD203B41FA5}">
                      <a16:colId xmlns:a16="http://schemas.microsoft.com/office/drawing/2014/main" val="576170058"/>
                    </a:ext>
                  </a:extLst>
                </a:gridCol>
              </a:tblGrid>
              <a:tr h="696149">
                <a:tc>
                  <a:txBody>
                    <a:bodyPr/>
                    <a:lstStyle/>
                    <a:p>
                      <a:pPr algn="ctr"/>
                      <a:r>
                        <a:rPr lang="ko-KR" altLang="en-US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주제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유형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177755"/>
                  </a:ext>
                </a:extLst>
              </a:tr>
              <a:tr h="657913"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이름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휴대전화 번호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941012"/>
                  </a:ext>
                </a:extLst>
              </a:tr>
            </a:tbl>
          </a:graphicData>
        </a:graphic>
      </p:graphicFrame>
      <p:graphicFrame>
        <p:nvGraphicFramePr>
          <p:cNvPr id="13" name="표 12"/>
          <p:cNvGraphicFramePr>
            <a:graphicFrameLocks noGrp="1"/>
          </p:cNvGraphicFramePr>
          <p:nvPr/>
        </p:nvGraphicFramePr>
        <p:xfrm>
          <a:off x="475342" y="3357630"/>
          <a:ext cx="11250644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4411">
                  <a:extLst>
                    <a:ext uri="{9D8B030D-6E8A-4147-A177-3AD203B41FA5}">
                      <a16:colId xmlns:a16="http://schemas.microsoft.com/office/drawing/2014/main" val="3300842224"/>
                    </a:ext>
                  </a:extLst>
                </a:gridCol>
                <a:gridCol w="8996233">
                  <a:extLst>
                    <a:ext uri="{9D8B030D-6E8A-4147-A177-3AD203B41FA5}">
                      <a16:colId xmlns:a16="http://schemas.microsoft.com/office/drawing/2014/main" val="2824383634"/>
                    </a:ext>
                  </a:extLst>
                </a:gridCol>
              </a:tblGrid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ko-KR" altLang="en-US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제목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3493724"/>
                  </a:ext>
                </a:extLst>
              </a:tr>
            </a:tbl>
          </a:graphicData>
        </a:graphic>
      </p:graphicFrame>
      <p:graphicFrame>
        <p:nvGraphicFramePr>
          <p:cNvPr id="51" name="표 50"/>
          <p:cNvGraphicFramePr>
            <a:graphicFrameLocks noGrp="1"/>
          </p:cNvGraphicFramePr>
          <p:nvPr/>
        </p:nvGraphicFramePr>
        <p:xfrm>
          <a:off x="470025" y="4807223"/>
          <a:ext cx="11250644" cy="173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4411">
                  <a:extLst>
                    <a:ext uri="{9D8B030D-6E8A-4147-A177-3AD203B41FA5}">
                      <a16:colId xmlns:a16="http://schemas.microsoft.com/office/drawing/2014/main" val="3300842224"/>
                    </a:ext>
                  </a:extLst>
                </a:gridCol>
                <a:gridCol w="8996233">
                  <a:extLst>
                    <a:ext uri="{9D8B030D-6E8A-4147-A177-3AD203B41FA5}">
                      <a16:colId xmlns:a16="http://schemas.microsoft.com/office/drawing/2014/main" val="2824383634"/>
                    </a:ext>
                  </a:extLst>
                </a:gridCol>
              </a:tblGrid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ko-KR" altLang="en-US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내용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3493724"/>
                  </a:ext>
                </a:extLst>
              </a:tr>
            </a:tbl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422D8167-07B9-4AFA-ABA6-E959D6AB9CB2}"/>
              </a:ext>
            </a:extLst>
          </p:cNvPr>
          <p:cNvSpPr/>
          <p:nvPr/>
        </p:nvSpPr>
        <p:spPr>
          <a:xfrm>
            <a:off x="2908172" y="2830181"/>
            <a:ext cx="2771737" cy="42616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22D8167-07B9-4AFA-ABA6-E959D6AB9CB2}"/>
              </a:ext>
            </a:extLst>
          </p:cNvPr>
          <p:cNvSpPr/>
          <p:nvPr/>
        </p:nvSpPr>
        <p:spPr>
          <a:xfrm>
            <a:off x="2908172" y="3654139"/>
            <a:ext cx="8652457" cy="83201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22D8167-07B9-4AFA-ABA6-E959D6AB9CB2}"/>
              </a:ext>
            </a:extLst>
          </p:cNvPr>
          <p:cNvSpPr/>
          <p:nvPr/>
        </p:nvSpPr>
        <p:spPr>
          <a:xfrm>
            <a:off x="2908171" y="2160023"/>
            <a:ext cx="2771737" cy="42616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22D8167-07B9-4AFA-ABA6-E959D6AB9CB2}"/>
              </a:ext>
            </a:extLst>
          </p:cNvPr>
          <p:cNvSpPr/>
          <p:nvPr/>
        </p:nvSpPr>
        <p:spPr>
          <a:xfrm>
            <a:off x="8203942" y="2174329"/>
            <a:ext cx="3356687" cy="42616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22D8167-07B9-4AFA-ABA6-E959D6AB9CB2}"/>
              </a:ext>
            </a:extLst>
          </p:cNvPr>
          <p:cNvSpPr/>
          <p:nvPr/>
        </p:nvSpPr>
        <p:spPr>
          <a:xfrm>
            <a:off x="8203942" y="2830181"/>
            <a:ext cx="3356687" cy="42616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22D8167-07B9-4AFA-ABA6-E959D6AB9CB2}"/>
              </a:ext>
            </a:extLst>
          </p:cNvPr>
          <p:cNvSpPr/>
          <p:nvPr/>
        </p:nvSpPr>
        <p:spPr>
          <a:xfrm>
            <a:off x="2908172" y="4978064"/>
            <a:ext cx="8652457" cy="142273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2930644" y="2218962"/>
            <a:ext cx="22030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</a:rPr>
              <a:t>주제를 입력하세요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</a:rPr>
              <a:t>.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258699" y="2227087"/>
            <a:ext cx="22030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</a:rPr>
              <a:t>유형을 입력하세요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</a:rPr>
              <a:t>.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258699" y="2873984"/>
            <a:ext cx="41259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</a:rPr>
              <a:t>‘-’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</a:rPr>
              <a:t>을 포함하여 입력하세요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</a:rPr>
              <a:t>.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070735" y="3900870"/>
            <a:ext cx="41259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</a:rPr>
              <a:t>제목을 입력하세요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</a:rPr>
              <a:t>.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070735" y="5067401"/>
            <a:ext cx="41259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>
                <a:solidFill>
                  <a:schemeClr val="bg1">
                    <a:lumMod val="50000"/>
                  </a:schemeClr>
                </a:solidFill>
              </a:rPr>
              <a:t>내용을 입력하세요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</a:rPr>
              <a:t>.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7" name="TextBox 46">
            <a:hlinkClick r:id="rId3" action="ppaction://hlinksldjump"/>
          </p:cNvPr>
          <p:cNvSpPr txBox="1"/>
          <p:nvPr/>
        </p:nvSpPr>
        <p:spPr>
          <a:xfrm>
            <a:off x="0" y="-4500"/>
            <a:ext cx="12192000" cy="3276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48" name="TextBox 47">
            <a:hlinkClick r:id="rId3" action="ppaction://hlinksldjump"/>
            <a:extLst>
              <a:ext uri="{FF2B5EF4-FFF2-40B4-BE49-F238E27FC236}">
                <a16:creationId xmlns:a16="http://schemas.microsoft.com/office/drawing/2014/main" id="{5B91270C-A6C4-4B12-990A-8E450FC54BC3}"/>
              </a:ext>
            </a:extLst>
          </p:cNvPr>
          <p:cNvSpPr txBox="1"/>
          <p:nvPr/>
        </p:nvSpPr>
        <p:spPr>
          <a:xfrm>
            <a:off x="10169314" y="505883"/>
            <a:ext cx="13079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고객센터</a:t>
            </a:r>
          </a:p>
        </p:txBody>
      </p:sp>
      <p:sp>
        <p:nvSpPr>
          <p:cNvPr id="50" name="TextBox 49">
            <a:hlinkClick r:id="rId2" action="ppaction://hlinksldjump"/>
          </p:cNvPr>
          <p:cNvSpPr txBox="1"/>
          <p:nvPr/>
        </p:nvSpPr>
        <p:spPr>
          <a:xfrm>
            <a:off x="286593" y="447528"/>
            <a:ext cx="26021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n w="19050">
                  <a:noFill/>
                </a:ln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DASAN RESORT   </a:t>
            </a:r>
            <a:endParaRPr lang="ko-KR" altLang="en-US" sz="2400" b="1" dirty="0">
              <a:ln w="19050">
                <a:noFill/>
              </a:ln>
              <a:solidFill>
                <a:schemeClr val="tx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2" name="TextBox 51">
            <a:hlinkClick r:id="rId3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3327558" y="515692"/>
            <a:ext cx="12741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통합예약</a:t>
            </a:r>
          </a:p>
        </p:txBody>
      </p:sp>
      <p:sp>
        <p:nvSpPr>
          <p:cNvPr id="53" name="TextBox 52">
            <a:hlinkClick r:id="rId3" action="ppaction://hlinksldjump"/>
            <a:extLst>
              <a:ext uri="{FF2B5EF4-FFF2-40B4-BE49-F238E27FC236}">
                <a16:creationId xmlns:a16="http://schemas.microsoft.com/office/drawing/2014/main" id="{7998F973-8D88-4A40-85FA-9758A265D305}"/>
              </a:ext>
            </a:extLst>
          </p:cNvPr>
          <p:cNvSpPr txBox="1"/>
          <p:nvPr/>
        </p:nvSpPr>
        <p:spPr>
          <a:xfrm>
            <a:off x="5476713" y="516530"/>
            <a:ext cx="15441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리조트 안내</a:t>
            </a:r>
          </a:p>
        </p:txBody>
      </p:sp>
      <p:sp>
        <p:nvSpPr>
          <p:cNvPr id="54" name="TextBox 53">
            <a:hlinkClick r:id="rId3" action="ppaction://hlinksldjump"/>
            <a:extLst>
              <a:ext uri="{FF2B5EF4-FFF2-40B4-BE49-F238E27FC236}">
                <a16:creationId xmlns:a16="http://schemas.microsoft.com/office/drawing/2014/main" id="{7998F973-8D88-4A40-85FA-9758A265D305}"/>
              </a:ext>
            </a:extLst>
          </p:cNvPr>
          <p:cNvSpPr txBox="1"/>
          <p:nvPr/>
        </p:nvSpPr>
        <p:spPr>
          <a:xfrm>
            <a:off x="7759017" y="511162"/>
            <a:ext cx="15612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리조트 소식</a:t>
            </a:r>
          </a:p>
        </p:txBody>
      </p:sp>
      <p:sp>
        <p:nvSpPr>
          <p:cNvPr id="55" name="TextBox 54">
            <a:hlinkClick r:id="rId4" action="ppaction://hlinksldjump"/>
            <a:extLst>
              <a:ext uri="{FF2B5EF4-FFF2-40B4-BE49-F238E27FC236}">
                <a16:creationId xmlns:a16="http://schemas.microsoft.com/office/drawing/2014/main" id="{F58275E5-7314-4031-97E4-97B7FDB1D406}"/>
              </a:ext>
            </a:extLst>
          </p:cNvPr>
          <p:cNvSpPr txBox="1"/>
          <p:nvPr/>
        </p:nvSpPr>
        <p:spPr>
          <a:xfrm>
            <a:off x="3308210" y="886639"/>
            <a:ext cx="114993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객실 예약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6" name="TextBox 55">
            <a:hlinkClick r:id="rId5" action="ppaction://hlinksldjump"/>
            <a:extLst>
              <a:ext uri="{FF2B5EF4-FFF2-40B4-BE49-F238E27FC236}">
                <a16:creationId xmlns:a16="http://schemas.microsoft.com/office/drawing/2014/main" id="{F58275E5-7314-4031-97E4-97B7FDB1D406}"/>
              </a:ext>
            </a:extLst>
          </p:cNvPr>
          <p:cNvSpPr txBox="1"/>
          <p:nvPr/>
        </p:nvSpPr>
        <p:spPr>
          <a:xfrm>
            <a:off x="3285814" y="1235599"/>
            <a:ext cx="124020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서비스 예약</a:t>
            </a:r>
          </a:p>
        </p:txBody>
      </p:sp>
      <p:sp>
        <p:nvSpPr>
          <p:cNvPr id="57" name="TextBox 56">
            <a:hlinkClick r:id="rId6" action="ppaction://hlinksldjump"/>
            <a:extLst>
              <a:ext uri="{FF2B5EF4-FFF2-40B4-BE49-F238E27FC236}">
                <a16:creationId xmlns:a16="http://schemas.microsoft.com/office/drawing/2014/main" id="{F58275E5-7314-4031-97E4-97B7FDB1D406}"/>
              </a:ext>
            </a:extLst>
          </p:cNvPr>
          <p:cNvSpPr txBox="1"/>
          <p:nvPr/>
        </p:nvSpPr>
        <p:spPr>
          <a:xfrm>
            <a:off x="3017081" y="1619983"/>
            <a:ext cx="186499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 err="1">
                <a:latin typeface="맑은 고딕" panose="020B0503020000020004" pitchFamily="50" charset="-127"/>
              </a:rPr>
              <a:t>예약조회</a:t>
            </a:r>
            <a:r>
              <a:rPr lang="en-US" altLang="ko-KR" sz="1400" dirty="0">
                <a:latin typeface="맑은 고딕" panose="020B0503020000020004" pitchFamily="50" charset="-127"/>
              </a:rPr>
              <a:t>/</a:t>
            </a:r>
            <a:r>
              <a:rPr lang="ko-KR" altLang="en-US" sz="1400" dirty="0">
                <a:latin typeface="맑은 고딕" panose="020B0503020000020004" pitchFamily="50" charset="-127"/>
              </a:rPr>
              <a:t>변경</a:t>
            </a:r>
            <a:r>
              <a:rPr lang="en-US" altLang="ko-KR" sz="1400" dirty="0">
                <a:latin typeface="맑은 고딕" panose="020B0503020000020004" pitchFamily="50" charset="-127"/>
              </a:rPr>
              <a:t>/</a:t>
            </a:r>
            <a:r>
              <a:rPr lang="ko-KR" altLang="en-US" sz="1400" dirty="0">
                <a:latin typeface="맑은 고딕" panose="020B0503020000020004" pitchFamily="50" charset="-127"/>
              </a:rPr>
              <a:t>취소</a:t>
            </a:r>
          </a:p>
        </p:txBody>
      </p:sp>
      <p:sp>
        <p:nvSpPr>
          <p:cNvPr id="58" name="TextBox 57">
            <a:hlinkClick r:id="rId7" action="ppaction://hlinksldjump"/>
            <a:extLst>
              <a:ext uri="{FF2B5EF4-FFF2-40B4-BE49-F238E27FC236}">
                <a16:creationId xmlns:a16="http://schemas.microsoft.com/office/drawing/2014/main" id="{1EF22B79-2842-420A-B9FF-EF80463C3457}"/>
              </a:ext>
            </a:extLst>
          </p:cNvPr>
          <p:cNvSpPr txBox="1"/>
          <p:nvPr/>
        </p:nvSpPr>
        <p:spPr>
          <a:xfrm>
            <a:off x="7905040" y="933483"/>
            <a:ext cx="12145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리조트 뉴스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9" name="TextBox 58">
            <a:hlinkClick r:id="rId8" action="ppaction://hlinksldjump"/>
            <a:extLst>
              <a:ext uri="{FF2B5EF4-FFF2-40B4-BE49-F238E27FC236}">
                <a16:creationId xmlns:a16="http://schemas.microsoft.com/office/drawing/2014/main" id="{DF04EEA3-134F-408C-9479-AA9C986DC17B}"/>
              </a:ext>
            </a:extLst>
          </p:cNvPr>
          <p:cNvSpPr txBox="1"/>
          <p:nvPr/>
        </p:nvSpPr>
        <p:spPr>
          <a:xfrm>
            <a:off x="10278585" y="898107"/>
            <a:ext cx="87732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FAQ</a:t>
            </a:r>
          </a:p>
        </p:txBody>
      </p:sp>
      <p:sp>
        <p:nvSpPr>
          <p:cNvPr id="60" name="TextBox 59">
            <a:hlinkClick r:id="rId9" action="ppaction://hlinksldjump"/>
            <a:extLst>
              <a:ext uri="{FF2B5EF4-FFF2-40B4-BE49-F238E27FC236}">
                <a16:creationId xmlns:a16="http://schemas.microsoft.com/office/drawing/2014/main" id="{1EF22B79-2842-420A-B9FF-EF80463C3457}"/>
              </a:ext>
            </a:extLst>
          </p:cNvPr>
          <p:cNvSpPr txBox="1"/>
          <p:nvPr/>
        </p:nvSpPr>
        <p:spPr>
          <a:xfrm>
            <a:off x="7952442" y="1300695"/>
            <a:ext cx="111969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오시는 길</a:t>
            </a:r>
          </a:p>
        </p:txBody>
      </p:sp>
      <p:sp>
        <p:nvSpPr>
          <p:cNvPr id="61" name="TextBox 60">
            <a:hlinkClick r:id="rId10" action="ppaction://hlinksldjump"/>
            <a:extLst>
              <a:ext uri="{FF2B5EF4-FFF2-40B4-BE49-F238E27FC236}">
                <a16:creationId xmlns:a16="http://schemas.microsoft.com/office/drawing/2014/main" id="{DF04EEA3-134F-408C-9479-AA9C986DC17B}"/>
              </a:ext>
            </a:extLst>
          </p:cNvPr>
          <p:cNvSpPr txBox="1"/>
          <p:nvPr/>
        </p:nvSpPr>
        <p:spPr>
          <a:xfrm>
            <a:off x="10282588" y="1270037"/>
            <a:ext cx="89267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분실물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2" name="TextBox 61">
            <a:hlinkClick r:id="rId11" action="ppaction://hlinksldjump"/>
            <a:extLst>
              <a:ext uri="{FF2B5EF4-FFF2-40B4-BE49-F238E27FC236}">
                <a16:creationId xmlns:a16="http://schemas.microsoft.com/office/drawing/2014/main" id="{DF04EEA3-134F-408C-9479-AA9C986DC17B}"/>
              </a:ext>
            </a:extLst>
          </p:cNvPr>
          <p:cNvSpPr txBox="1"/>
          <p:nvPr/>
        </p:nvSpPr>
        <p:spPr>
          <a:xfrm>
            <a:off x="10238187" y="1654421"/>
            <a:ext cx="114450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고객의 소리</a:t>
            </a:r>
          </a:p>
        </p:txBody>
      </p:sp>
      <p:sp>
        <p:nvSpPr>
          <p:cNvPr id="63" name="TextBox 62">
            <a:hlinkClick r:id="rId12" action="ppaction://hlinksldjump"/>
            <a:extLst>
              <a:ext uri="{FF2B5EF4-FFF2-40B4-BE49-F238E27FC236}">
                <a16:creationId xmlns:a16="http://schemas.microsoft.com/office/drawing/2014/main" id="{1EF22B79-2842-420A-B9FF-EF80463C3457}"/>
              </a:ext>
            </a:extLst>
          </p:cNvPr>
          <p:cNvSpPr txBox="1"/>
          <p:nvPr/>
        </p:nvSpPr>
        <p:spPr>
          <a:xfrm>
            <a:off x="5522715" y="888592"/>
            <a:ext cx="141194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리조트 소개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4" name="TextBox 63">
            <a:hlinkClick r:id="rId13" action="ppaction://hlinksldjump"/>
            <a:extLst>
              <a:ext uri="{FF2B5EF4-FFF2-40B4-BE49-F238E27FC236}">
                <a16:creationId xmlns:a16="http://schemas.microsoft.com/office/drawing/2014/main" id="{1EF22B79-2842-420A-B9FF-EF80463C3457}"/>
              </a:ext>
            </a:extLst>
          </p:cNvPr>
          <p:cNvSpPr txBox="1"/>
          <p:nvPr/>
        </p:nvSpPr>
        <p:spPr>
          <a:xfrm>
            <a:off x="5892847" y="1243826"/>
            <a:ext cx="67168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객실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5" name="TextBox 64">
            <a:hlinkClick r:id="rId14" action="ppaction://hlinksldjump"/>
            <a:extLst>
              <a:ext uri="{FF2B5EF4-FFF2-40B4-BE49-F238E27FC236}">
                <a16:creationId xmlns:a16="http://schemas.microsoft.com/office/drawing/2014/main" id="{1EF22B79-2842-420A-B9FF-EF80463C3457}"/>
              </a:ext>
            </a:extLst>
          </p:cNvPr>
          <p:cNvSpPr txBox="1"/>
          <p:nvPr/>
        </p:nvSpPr>
        <p:spPr>
          <a:xfrm>
            <a:off x="5812024" y="1604197"/>
            <a:ext cx="87402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</a:rPr>
              <a:t>서비스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6" name="TextBox 65">
            <a:hlinkClick r:id="rId15" action="ppaction://hlinksldjump"/>
            <a:extLst>
              <a:ext uri="{FF2B5EF4-FFF2-40B4-BE49-F238E27FC236}">
                <a16:creationId xmlns:a16="http://schemas.microsoft.com/office/drawing/2014/main" id="{1EF22B79-2842-420A-B9FF-EF80463C3457}"/>
              </a:ext>
            </a:extLst>
          </p:cNvPr>
          <p:cNvSpPr txBox="1"/>
          <p:nvPr/>
        </p:nvSpPr>
        <p:spPr>
          <a:xfrm>
            <a:off x="5645064" y="1929506"/>
            <a:ext cx="120794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편의시설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7" name="TextBox 66">
            <a:hlinkClick r:id="rId16" action="ppaction://hlinksldjump"/>
            <a:extLst>
              <a:ext uri="{FF2B5EF4-FFF2-40B4-BE49-F238E27FC236}">
                <a16:creationId xmlns:a16="http://schemas.microsoft.com/office/drawing/2014/main" id="{1EF22B79-2842-420A-B9FF-EF80463C3457}"/>
              </a:ext>
            </a:extLst>
          </p:cNvPr>
          <p:cNvSpPr txBox="1"/>
          <p:nvPr/>
        </p:nvSpPr>
        <p:spPr>
          <a:xfrm>
            <a:off x="5834353" y="2276642"/>
            <a:ext cx="82936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다이닝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8" name="TextBox 67">
            <a:hlinkClick r:id="rId17" action="ppaction://hlinksldjump"/>
            <a:extLst>
              <a:ext uri="{FF2B5EF4-FFF2-40B4-BE49-F238E27FC236}">
                <a16:creationId xmlns:a16="http://schemas.microsoft.com/office/drawing/2014/main" id="{1EF22B79-2842-420A-B9FF-EF80463C3457}"/>
              </a:ext>
            </a:extLst>
          </p:cNvPr>
          <p:cNvSpPr txBox="1"/>
          <p:nvPr/>
        </p:nvSpPr>
        <p:spPr>
          <a:xfrm>
            <a:off x="5834352" y="2622811"/>
            <a:ext cx="829361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연회장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3" name="직사각형 42">
            <a:hlinkClick r:id="rId11" action="ppaction://hlinksldjump"/>
          </p:cNvPr>
          <p:cNvSpPr/>
          <p:nvPr/>
        </p:nvSpPr>
        <p:spPr>
          <a:xfrm>
            <a:off x="0" y="3378754"/>
            <a:ext cx="12192000" cy="34792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0866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48" grpId="0"/>
      <p:bldP spid="50" grpId="0"/>
      <p:bldP spid="52" grpId="0"/>
      <p:bldP spid="53" grpId="0"/>
      <p:bldP spid="54" grpId="0"/>
      <p:bldP spid="55" grpId="0"/>
      <p:bldP spid="56" grpId="0"/>
      <p:bldP spid="57" grpId="0"/>
      <p:bldP spid="58" grpId="0"/>
      <p:bldP spid="59" grpId="0"/>
      <p:bldP spid="60" grpId="0"/>
      <p:bldP spid="61" grpId="0"/>
      <p:bldP spid="62" grpId="0"/>
      <p:bldP spid="63" grpId="0"/>
      <p:bldP spid="64" grpId="0"/>
      <p:bldP spid="65" grpId="0"/>
      <p:bldP spid="66" grpId="0"/>
      <p:bldP spid="67" grpId="0"/>
      <p:bldP spid="68" grpId="0"/>
    </p:bld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B91270C-A6C4-4B12-990A-8E450FC54BC3}"/>
              </a:ext>
            </a:extLst>
          </p:cNvPr>
          <p:cNvSpPr txBox="1"/>
          <p:nvPr/>
        </p:nvSpPr>
        <p:spPr>
          <a:xfrm>
            <a:off x="10176901" y="505675"/>
            <a:ext cx="15975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고객센터</a:t>
            </a:r>
          </a:p>
        </p:txBody>
      </p:sp>
      <p:sp>
        <p:nvSpPr>
          <p:cNvPr id="5" name="TextBox 4">
            <a:hlinkClick r:id="rId2" action="ppaction://hlinksldjump"/>
          </p:cNvPr>
          <p:cNvSpPr txBox="1"/>
          <p:nvPr/>
        </p:nvSpPr>
        <p:spPr>
          <a:xfrm>
            <a:off x="290061" y="448886"/>
            <a:ext cx="26021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n w="19050">
                  <a:noFill/>
                </a:ln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DASAN RESORT</a:t>
            </a:r>
            <a:endParaRPr lang="ko-KR" altLang="en-US" sz="2400" b="1" dirty="0">
              <a:ln w="19050">
                <a:noFill/>
              </a:ln>
              <a:solidFill>
                <a:schemeClr val="tx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3331026" y="518610"/>
            <a:ext cx="16625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통합예약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98F973-8D88-4A40-85FA-9758A265D305}"/>
              </a:ext>
            </a:extLst>
          </p:cNvPr>
          <p:cNvSpPr txBox="1"/>
          <p:nvPr/>
        </p:nvSpPr>
        <p:spPr>
          <a:xfrm>
            <a:off x="5487087" y="518610"/>
            <a:ext cx="21283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리조트 안내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998F973-8D88-4A40-85FA-9758A265D305}"/>
              </a:ext>
            </a:extLst>
          </p:cNvPr>
          <p:cNvSpPr txBox="1"/>
          <p:nvPr/>
        </p:nvSpPr>
        <p:spPr>
          <a:xfrm>
            <a:off x="7763273" y="510075"/>
            <a:ext cx="21283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리조트 소식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290061" y="1046133"/>
            <a:ext cx="11722536" cy="0"/>
          </a:xfrm>
          <a:prstGeom prst="line">
            <a:avLst/>
          </a:prstGeom>
          <a:ln w="1905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387268" y="1293375"/>
            <a:ext cx="35715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분실물센터</a:t>
            </a:r>
            <a:endParaRPr lang="ko-KR" altLang="en-US" sz="3200" b="1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644" y="1878150"/>
            <a:ext cx="11719953" cy="1459731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91449E50-6A84-4AB9-947C-488847375666}"/>
              </a:ext>
            </a:extLst>
          </p:cNvPr>
          <p:cNvSpPr/>
          <p:nvPr/>
        </p:nvSpPr>
        <p:spPr>
          <a:xfrm>
            <a:off x="3587812" y="3729517"/>
            <a:ext cx="5127034" cy="88075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/>
              <a:t>고객의 소리 </a:t>
            </a:r>
            <a:r>
              <a:rPr lang="ko-KR" altLang="en-US" sz="2000" dirty="0" err="1"/>
              <a:t>바로가기</a:t>
            </a:r>
            <a:endParaRPr lang="ko-KR" altLang="en-US" sz="2000" dirty="0"/>
          </a:p>
        </p:txBody>
      </p:sp>
      <p:sp>
        <p:nvSpPr>
          <p:cNvPr id="23" name="직사각형 22"/>
          <p:cNvSpPr/>
          <p:nvPr/>
        </p:nvSpPr>
        <p:spPr>
          <a:xfrm>
            <a:off x="187422" y="5422829"/>
            <a:ext cx="11538564" cy="11869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87422" y="4822651"/>
            <a:ext cx="35715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유의사항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83662" y="5497273"/>
            <a:ext cx="10746084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분실물 품목 중 </a:t>
            </a:r>
            <a:r>
              <a:rPr lang="ko-KR" altLang="en-US" sz="1400" dirty="0" err="1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귀금속류는</a:t>
            </a:r>
            <a:r>
              <a:rPr lang="ko-KR" altLang="en-US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dirty="0" err="1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유실물법</a:t>
            </a:r>
            <a:r>
              <a:rPr lang="ko-KR" altLang="en-US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조 </a:t>
            </a:r>
            <a:r>
              <a:rPr lang="en-US" altLang="ko-KR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항에 의거하여 경찰서에 이관합니다</a:t>
            </a:r>
            <a:r>
              <a:rPr lang="en-US" altLang="ko-KR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err="1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귀금속류를</a:t>
            </a:r>
            <a:r>
              <a:rPr lang="ko-KR" altLang="en-US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제외한 </a:t>
            </a:r>
            <a:r>
              <a:rPr lang="ko-KR" altLang="en-US" sz="1400" dirty="0" err="1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기타물품은</a:t>
            </a:r>
            <a:r>
              <a:rPr lang="ko-KR" altLang="en-US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리조트에서 최대 </a:t>
            </a:r>
            <a:r>
              <a:rPr lang="en-US" altLang="ko-KR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r>
            <a:r>
              <a:rPr lang="ko-KR" altLang="en-US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개월까지 보관합니다</a:t>
            </a:r>
            <a:r>
              <a:rPr lang="en-US" altLang="ko-KR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음식물의 경우 당일 폐기이므로 당일 이후에는 보관하지 않는 점 양해바랍니다</a:t>
            </a:r>
            <a:r>
              <a:rPr lang="en-US" altLang="ko-KR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</p:txBody>
      </p:sp>
      <p:sp>
        <p:nvSpPr>
          <p:cNvPr id="38" name="TextBox 37">
            <a:hlinkClick r:id="rId4" action="ppaction://hlinksldjump"/>
          </p:cNvPr>
          <p:cNvSpPr txBox="1"/>
          <p:nvPr/>
        </p:nvSpPr>
        <p:spPr>
          <a:xfrm>
            <a:off x="0" y="-4500"/>
            <a:ext cx="12192000" cy="3276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39" name="TextBox 38">
            <a:hlinkClick r:id="rId4" action="ppaction://hlinksldjump"/>
            <a:extLst>
              <a:ext uri="{FF2B5EF4-FFF2-40B4-BE49-F238E27FC236}">
                <a16:creationId xmlns:a16="http://schemas.microsoft.com/office/drawing/2014/main" id="{5B91270C-A6C4-4B12-990A-8E450FC54BC3}"/>
              </a:ext>
            </a:extLst>
          </p:cNvPr>
          <p:cNvSpPr txBox="1"/>
          <p:nvPr/>
        </p:nvSpPr>
        <p:spPr>
          <a:xfrm>
            <a:off x="10169314" y="505883"/>
            <a:ext cx="13079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고객센터</a:t>
            </a:r>
          </a:p>
        </p:txBody>
      </p:sp>
      <p:sp>
        <p:nvSpPr>
          <p:cNvPr id="40" name="TextBox 39">
            <a:hlinkClick r:id="rId2" action="ppaction://hlinksldjump"/>
          </p:cNvPr>
          <p:cNvSpPr txBox="1"/>
          <p:nvPr/>
        </p:nvSpPr>
        <p:spPr>
          <a:xfrm>
            <a:off x="286593" y="447528"/>
            <a:ext cx="26021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n w="19050">
                  <a:noFill/>
                </a:ln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DASAN RESORT   </a:t>
            </a:r>
            <a:endParaRPr lang="ko-KR" altLang="en-US" sz="2400" b="1" dirty="0">
              <a:ln w="19050">
                <a:noFill/>
              </a:ln>
              <a:solidFill>
                <a:schemeClr val="tx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1" name="TextBox 40">
            <a:hlinkClick r:id="rId4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3327558" y="515692"/>
            <a:ext cx="12741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통합예약</a:t>
            </a:r>
          </a:p>
        </p:txBody>
      </p:sp>
      <p:sp>
        <p:nvSpPr>
          <p:cNvPr id="42" name="TextBox 41">
            <a:hlinkClick r:id="rId4" action="ppaction://hlinksldjump"/>
            <a:extLst>
              <a:ext uri="{FF2B5EF4-FFF2-40B4-BE49-F238E27FC236}">
                <a16:creationId xmlns:a16="http://schemas.microsoft.com/office/drawing/2014/main" id="{7998F973-8D88-4A40-85FA-9758A265D305}"/>
              </a:ext>
            </a:extLst>
          </p:cNvPr>
          <p:cNvSpPr txBox="1"/>
          <p:nvPr/>
        </p:nvSpPr>
        <p:spPr>
          <a:xfrm>
            <a:off x="5476713" y="516530"/>
            <a:ext cx="15441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리조트 안내</a:t>
            </a:r>
          </a:p>
        </p:txBody>
      </p:sp>
      <p:sp>
        <p:nvSpPr>
          <p:cNvPr id="43" name="TextBox 42">
            <a:hlinkClick r:id="rId4" action="ppaction://hlinksldjump"/>
            <a:extLst>
              <a:ext uri="{FF2B5EF4-FFF2-40B4-BE49-F238E27FC236}">
                <a16:creationId xmlns:a16="http://schemas.microsoft.com/office/drawing/2014/main" id="{7998F973-8D88-4A40-85FA-9758A265D305}"/>
              </a:ext>
            </a:extLst>
          </p:cNvPr>
          <p:cNvSpPr txBox="1"/>
          <p:nvPr/>
        </p:nvSpPr>
        <p:spPr>
          <a:xfrm>
            <a:off x="7759017" y="511162"/>
            <a:ext cx="15612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리조트 소식</a:t>
            </a:r>
          </a:p>
        </p:txBody>
      </p:sp>
      <p:sp>
        <p:nvSpPr>
          <p:cNvPr id="44" name="TextBox 43">
            <a:hlinkClick r:id="rId5" action="ppaction://hlinksldjump"/>
            <a:extLst>
              <a:ext uri="{FF2B5EF4-FFF2-40B4-BE49-F238E27FC236}">
                <a16:creationId xmlns:a16="http://schemas.microsoft.com/office/drawing/2014/main" id="{F58275E5-7314-4031-97E4-97B7FDB1D406}"/>
              </a:ext>
            </a:extLst>
          </p:cNvPr>
          <p:cNvSpPr txBox="1"/>
          <p:nvPr/>
        </p:nvSpPr>
        <p:spPr>
          <a:xfrm>
            <a:off x="3308210" y="886639"/>
            <a:ext cx="114993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객실 예약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5" name="TextBox 44">
            <a:hlinkClick r:id="rId6" action="ppaction://hlinksldjump"/>
            <a:extLst>
              <a:ext uri="{FF2B5EF4-FFF2-40B4-BE49-F238E27FC236}">
                <a16:creationId xmlns:a16="http://schemas.microsoft.com/office/drawing/2014/main" id="{F58275E5-7314-4031-97E4-97B7FDB1D406}"/>
              </a:ext>
            </a:extLst>
          </p:cNvPr>
          <p:cNvSpPr txBox="1"/>
          <p:nvPr/>
        </p:nvSpPr>
        <p:spPr>
          <a:xfrm>
            <a:off x="3285814" y="1235599"/>
            <a:ext cx="124020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서비스 예약</a:t>
            </a:r>
          </a:p>
        </p:txBody>
      </p:sp>
      <p:sp>
        <p:nvSpPr>
          <p:cNvPr id="46" name="TextBox 45">
            <a:hlinkClick r:id="rId7" action="ppaction://hlinksldjump"/>
            <a:extLst>
              <a:ext uri="{FF2B5EF4-FFF2-40B4-BE49-F238E27FC236}">
                <a16:creationId xmlns:a16="http://schemas.microsoft.com/office/drawing/2014/main" id="{F58275E5-7314-4031-97E4-97B7FDB1D406}"/>
              </a:ext>
            </a:extLst>
          </p:cNvPr>
          <p:cNvSpPr txBox="1"/>
          <p:nvPr/>
        </p:nvSpPr>
        <p:spPr>
          <a:xfrm>
            <a:off x="3017081" y="1619983"/>
            <a:ext cx="186499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 err="1">
                <a:latin typeface="맑은 고딕" panose="020B0503020000020004" pitchFamily="50" charset="-127"/>
              </a:rPr>
              <a:t>예약조회</a:t>
            </a:r>
            <a:r>
              <a:rPr lang="en-US" altLang="ko-KR" sz="1400" dirty="0">
                <a:latin typeface="맑은 고딕" panose="020B0503020000020004" pitchFamily="50" charset="-127"/>
              </a:rPr>
              <a:t>/</a:t>
            </a:r>
            <a:r>
              <a:rPr lang="ko-KR" altLang="en-US" sz="1400" dirty="0">
                <a:latin typeface="맑은 고딕" panose="020B0503020000020004" pitchFamily="50" charset="-127"/>
              </a:rPr>
              <a:t>변경</a:t>
            </a:r>
            <a:r>
              <a:rPr lang="en-US" altLang="ko-KR" sz="1400" dirty="0">
                <a:latin typeface="맑은 고딕" panose="020B0503020000020004" pitchFamily="50" charset="-127"/>
              </a:rPr>
              <a:t>/</a:t>
            </a:r>
            <a:r>
              <a:rPr lang="ko-KR" altLang="en-US" sz="1400" dirty="0">
                <a:latin typeface="맑은 고딕" panose="020B0503020000020004" pitchFamily="50" charset="-127"/>
              </a:rPr>
              <a:t>취소</a:t>
            </a:r>
          </a:p>
        </p:txBody>
      </p:sp>
      <p:sp>
        <p:nvSpPr>
          <p:cNvPr id="47" name="TextBox 46">
            <a:hlinkClick r:id="rId8" action="ppaction://hlinksldjump"/>
            <a:extLst>
              <a:ext uri="{FF2B5EF4-FFF2-40B4-BE49-F238E27FC236}">
                <a16:creationId xmlns:a16="http://schemas.microsoft.com/office/drawing/2014/main" id="{1EF22B79-2842-420A-B9FF-EF80463C3457}"/>
              </a:ext>
            </a:extLst>
          </p:cNvPr>
          <p:cNvSpPr txBox="1"/>
          <p:nvPr/>
        </p:nvSpPr>
        <p:spPr>
          <a:xfrm>
            <a:off x="7905040" y="933483"/>
            <a:ext cx="12145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리조트 뉴스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8" name="TextBox 47">
            <a:hlinkClick r:id="rId9" action="ppaction://hlinksldjump"/>
            <a:extLst>
              <a:ext uri="{FF2B5EF4-FFF2-40B4-BE49-F238E27FC236}">
                <a16:creationId xmlns:a16="http://schemas.microsoft.com/office/drawing/2014/main" id="{DF04EEA3-134F-408C-9479-AA9C986DC17B}"/>
              </a:ext>
            </a:extLst>
          </p:cNvPr>
          <p:cNvSpPr txBox="1"/>
          <p:nvPr/>
        </p:nvSpPr>
        <p:spPr>
          <a:xfrm>
            <a:off x="10278585" y="898107"/>
            <a:ext cx="87732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FAQ</a:t>
            </a:r>
          </a:p>
        </p:txBody>
      </p:sp>
      <p:sp>
        <p:nvSpPr>
          <p:cNvPr id="50" name="TextBox 49">
            <a:hlinkClick r:id="rId10" action="ppaction://hlinksldjump"/>
            <a:extLst>
              <a:ext uri="{FF2B5EF4-FFF2-40B4-BE49-F238E27FC236}">
                <a16:creationId xmlns:a16="http://schemas.microsoft.com/office/drawing/2014/main" id="{1EF22B79-2842-420A-B9FF-EF80463C3457}"/>
              </a:ext>
            </a:extLst>
          </p:cNvPr>
          <p:cNvSpPr txBox="1"/>
          <p:nvPr/>
        </p:nvSpPr>
        <p:spPr>
          <a:xfrm>
            <a:off x="7952442" y="1300695"/>
            <a:ext cx="111969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오시는 길</a:t>
            </a:r>
          </a:p>
        </p:txBody>
      </p:sp>
      <p:sp>
        <p:nvSpPr>
          <p:cNvPr id="51" name="TextBox 50">
            <a:hlinkClick r:id="rId11" action="ppaction://hlinksldjump"/>
            <a:extLst>
              <a:ext uri="{FF2B5EF4-FFF2-40B4-BE49-F238E27FC236}">
                <a16:creationId xmlns:a16="http://schemas.microsoft.com/office/drawing/2014/main" id="{DF04EEA3-134F-408C-9479-AA9C986DC17B}"/>
              </a:ext>
            </a:extLst>
          </p:cNvPr>
          <p:cNvSpPr txBox="1"/>
          <p:nvPr/>
        </p:nvSpPr>
        <p:spPr>
          <a:xfrm>
            <a:off x="10282588" y="1270037"/>
            <a:ext cx="89267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분실물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2" name="TextBox 51">
            <a:hlinkClick r:id="rId12" action="ppaction://hlinksldjump"/>
            <a:extLst>
              <a:ext uri="{FF2B5EF4-FFF2-40B4-BE49-F238E27FC236}">
                <a16:creationId xmlns:a16="http://schemas.microsoft.com/office/drawing/2014/main" id="{DF04EEA3-134F-408C-9479-AA9C986DC17B}"/>
              </a:ext>
            </a:extLst>
          </p:cNvPr>
          <p:cNvSpPr txBox="1"/>
          <p:nvPr/>
        </p:nvSpPr>
        <p:spPr>
          <a:xfrm>
            <a:off x="10238187" y="1654421"/>
            <a:ext cx="114450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고객의 소리</a:t>
            </a:r>
          </a:p>
        </p:txBody>
      </p:sp>
      <p:sp>
        <p:nvSpPr>
          <p:cNvPr id="53" name="TextBox 52">
            <a:hlinkClick r:id="rId13" action="ppaction://hlinksldjump"/>
            <a:extLst>
              <a:ext uri="{FF2B5EF4-FFF2-40B4-BE49-F238E27FC236}">
                <a16:creationId xmlns:a16="http://schemas.microsoft.com/office/drawing/2014/main" id="{1EF22B79-2842-420A-B9FF-EF80463C3457}"/>
              </a:ext>
            </a:extLst>
          </p:cNvPr>
          <p:cNvSpPr txBox="1"/>
          <p:nvPr/>
        </p:nvSpPr>
        <p:spPr>
          <a:xfrm>
            <a:off x="5522715" y="888592"/>
            <a:ext cx="141194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리조트 소개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4" name="TextBox 53">
            <a:hlinkClick r:id="rId14" action="ppaction://hlinksldjump"/>
            <a:extLst>
              <a:ext uri="{FF2B5EF4-FFF2-40B4-BE49-F238E27FC236}">
                <a16:creationId xmlns:a16="http://schemas.microsoft.com/office/drawing/2014/main" id="{1EF22B79-2842-420A-B9FF-EF80463C3457}"/>
              </a:ext>
            </a:extLst>
          </p:cNvPr>
          <p:cNvSpPr txBox="1"/>
          <p:nvPr/>
        </p:nvSpPr>
        <p:spPr>
          <a:xfrm>
            <a:off x="5892847" y="1243826"/>
            <a:ext cx="67168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객실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5" name="TextBox 54">
            <a:hlinkClick r:id="rId15" action="ppaction://hlinksldjump"/>
            <a:extLst>
              <a:ext uri="{FF2B5EF4-FFF2-40B4-BE49-F238E27FC236}">
                <a16:creationId xmlns:a16="http://schemas.microsoft.com/office/drawing/2014/main" id="{1EF22B79-2842-420A-B9FF-EF80463C3457}"/>
              </a:ext>
            </a:extLst>
          </p:cNvPr>
          <p:cNvSpPr txBox="1"/>
          <p:nvPr/>
        </p:nvSpPr>
        <p:spPr>
          <a:xfrm>
            <a:off x="5812024" y="1604197"/>
            <a:ext cx="87402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</a:rPr>
              <a:t>서비스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6" name="TextBox 55">
            <a:hlinkClick r:id="rId16" action="ppaction://hlinksldjump"/>
            <a:extLst>
              <a:ext uri="{FF2B5EF4-FFF2-40B4-BE49-F238E27FC236}">
                <a16:creationId xmlns:a16="http://schemas.microsoft.com/office/drawing/2014/main" id="{1EF22B79-2842-420A-B9FF-EF80463C3457}"/>
              </a:ext>
            </a:extLst>
          </p:cNvPr>
          <p:cNvSpPr txBox="1"/>
          <p:nvPr/>
        </p:nvSpPr>
        <p:spPr>
          <a:xfrm>
            <a:off x="5645064" y="1929506"/>
            <a:ext cx="120794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편의시설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7" name="TextBox 56">
            <a:hlinkClick r:id="rId17" action="ppaction://hlinksldjump"/>
            <a:extLst>
              <a:ext uri="{FF2B5EF4-FFF2-40B4-BE49-F238E27FC236}">
                <a16:creationId xmlns:a16="http://schemas.microsoft.com/office/drawing/2014/main" id="{1EF22B79-2842-420A-B9FF-EF80463C3457}"/>
              </a:ext>
            </a:extLst>
          </p:cNvPr>
          <p:cNvSpPr txBox="1"/>
          <p:nvPr/>
        </p:nvSpPr>
        <p:spPr>
          <a:xfrm>
            <a:off x="5834353" y="2276642"/>
            <a:ext cx="82936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다이닝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8" name="TextBox 57">
            <a:hlinkClick r:id="rId18" action="ppaction://hlinksldjump"/>
            <a:extLst>
              <a:ext uri="{FF2B5EF4-FFF2-40B4-BE49-F238E27FC236}">
                <a16:creationId xmlns:a16="http://schemas.microsoft.com/office/drawing/2014/main" id="{1EF22B79-2842-420A-B9FF-EF80463C3457}"/>
              </a:ext>
            </a:extLst>
          </p:cNvPr>
          <p:cNvSpPr txBox="1"/>
          <p:nvPr/>
        </p:nvSpPr>
        <p:spPr>
          <a:xfrm>
            <a:off x="5834352" y="2622811"/>
            <a:ext cx="829361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연회장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4" name="직사각형 33">
            <a:hlinkClick r:id="rId11" action="ppaction://hlinksldjump"/>
          </p:cNvPr>
          <p:cNvSpPr/>
          <p:nvPr/>
        </p:nvSpPr>
        <p:spPr>
          <a:xfrm>
            <a:off x="0" y="3378754"/>
            <a:ext cx="12192000" cy="34792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9264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9" grpId="0"/>
      <p:bldP spid="40" grpId="0"/>
      <p:bldP spid="41" grpId="0"/>
      <p:bldP spid="42" grpId="0"/>
      <p:bldP spid="43" grpId="0"/>
      <p:bldP spid="44" grpId="0"/>
      <p:bldP spid="45" grpId="0"/>
      <p:bldP spid="46" grpId="0"/>
      <p:bldP spid="47" grpId="0"/>
      <p:bldP spid="48" grpId="0"/>
      <p:bldP spid="50" grpId="0"/>
      <p:bldP spid="51" grpId="0"/>
      <p:bldP spid="52" grpId="0"/>
      <p:bldP spid="53" grpId="0"/>
      <p:bldP spid="54" grpId="0"/>
      <p:bldP spid="55" grpId="0"/>
      <p:bldP spid="56" grpId="0"/>
      <p:bldP spid="57" grpId="0"/>
      <p:bldP spid="5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hlinkClick r:id="rId2" action="ppaction://hlinksldjump"/>
          </p:cNvPr>
          <p:cNvSpPr txBox="1"/>
          <p:nvPr/>
        </p:nvSpPr>
        <p:spPr>
          <a:xfrm>
            <a:off x="286593" y="373809"/>
            <a:ext cx="26021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n w="19050">
                  <a:noFill/>
                </a:ln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DASAN RESORT</a:t>
            </a:r>
            <a:endParaRPr lang="ko-KR" altLang="en-US" sz="2400" b="1" dirty="0">
              <a:ln w="19050">
                <a:noFill/>
              </a:ln>
              <a:solidFill>
                <a:schemeClr val="tx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286593" y="1062496"/>
            <a:ext cx="11722536" cy="0"/>
          </a:xfrm>
          <a:prstGeom prst="line">
            <a:avLst/>
          </a:prstGeom>
          <a:ln w="1905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97545" y="1215322"/>
            <a:ext cx="35715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회원가입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06821" y="1857634"/>
            <a:ext cx="18432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2"/>
                </a:solidFill>
              </a:rPr>
              <a:t>회원정보입력</a:t>
            </a:r>
          </a:p>
        </p:txBody>
      </p:sp>
      <p:cxnSp>
        <p:nvCxnSpPr>
          <p:cNvPr id="17" name="직선 연결선 16"/>
          <p:cNvCxnSpPr/>
          <p:nvPr/>
        </p:nvCxnSpPr>
        <p:spPr>
          <a:xfrm>
            <a:off x="406821" y="2341512"/>
            <a:ext cx="11159168" cy="379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2014598" y="1932065"/>
            <a:ext cx="31193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accent2"/>
                </a:solidFill>
              </a:rPr>
              <a:t>*</a:t>
            </a:r>
            <a:r>
              <a:rPr lang="ko-KR" altLang="en-US" sz="1400" b="1" dirty="0">
                <a:solidFill>
                  <a:schemeClr val="accent2"/>
                </a:solidFill>
              </a:rPr>
              <a:t>는 </a:t>
            </a:r>
            <a:r>
              <a:rPr lang="ko-KR" altLang="en-US" sz="1400" b="1" dirty="0" err="1">
                <a:solidFill>
                  <a:schemeClr val="accent2"/>
                </a:solidFill>
              </a:rPr>
              <a:t>필수입력</a:t>
            </a:r>
            <a:r>
              <a:rPr lang="ko-KR" altLang="en-US" sz="1400" b="1" dirty="0">
                <a:solidFill>
                  <a:schemeClr val="accent2"/>
                </a:solidFill>
              </a:rPr>
              <a:t> 항목입니다</a:t>
            </a:r>
            <a:r>
              <a:rPr lang="en-US" altLang="ko-KR" sz="1400" dirty="0">
                <a:solidFill>
                  <a:schemeClr val="accent2"/>
                </a:solidFill>
              </a:rPr>
              <a:t>.</a:t>
            </a:r>
            <a:r>
              <a:rPr lang="en-US" altLang="ko-KR" sz="1400" dirty="0">
                <a:solidFill>
                  <a:schemeClr val="accent4"/>
                </a:solidFill>
              </a:rPr>
              <a:t> </a:t>
            </a:r>
            <a:endParaRPr lang="ko-KR" altLang="en-US" sz="1400" dirty="0">
              <a:solidFill>
                <a:schemeClr val="accent4"/>
              </a:solidFill>
            </a:endParaRPr>
          </a:p>
        </p:txBody>
      </p:sp>
      <p:cxnSp>
        <p:nvCxnSpPr>
          <p:cNvPr id="24" name="직선 연결선 23"/>
          <p:cNvCxnSpPr/>
          <p:nvPr/>
        </p:nvCxnSpPr>
        <p:spPr>
          <a:xfrm flipV="1">
            <a:off x="469464" y="3126255"/>
            <a:ext cx="11145516" cy="7529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C874739E-8CE5-4242-B666-1499931958EB}"/>
              </a:ext>
            </a:extLst>
          </p:cNvPr>
          <p:cNvSpPr txBox="1"/>
          <p:nvPr/>
        </p:nvSpPr>
        <p:spPr>
          <a:xfrm>
            <a:off x="558823" y="2554418"/>
            <a:ext cx="1624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2"/>
                </a:solidFill>
              </a:rPr>
              <a:t>*</a:t>
            </a:r>
            <a:r>
              <a:rPr lang="en-US" altLang="ko-KR" dirty="0">
                <a:solidFill>
                  <a:schemeClr val="accent2"/>
                </a:solidFill>
              </a:rPr>
              <a:t>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이름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B6C9515-8D43-4214-9B4F-01D0FF28E98C}"/>
              </a:ext>
            </a:extLst>
          </p:cNvPr>
          <p:cNvSpPr txBox="1"/>
          <p:nvPr/>
        </p:nvSpPr>
        <p:spPr>
          <a:xfrm>
            <a:off x="500599" y="3366198"/>
            <a:ext cx="1624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2"/>
                </a:solidFill>
              </a:rPr>
              <a:t>*</a:t>
            </a:r>
            <a:r>
              <a:rPr lang="en-US" altLang="ko-KR" dirty="0">
                <a:solidFill>
                  <a:schemeClr val="accent2"/>
                </a:solidFill>
              </a:rPr>
              <a:t>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이메일 주소</a:t>
            </a:r>
          </a:p>
        </p:txBody>
      </p:sp>
      <p:cxnSp>
        <p:nvCxnSpPr>
          <p:cNvPr id="31" name="직선 연결선 30"/>
          <p:cNvCxnSpPr/>
          <p:nvPr/>
        </p:nvCxnSpPr>
        <p:spPr>
          <a:xfrm flipV="1">
            <a:off x="500600" y="3946409"/>
            <a:ext cx="11145516" cy="7529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1694D132-3EDA-4047-962C-E0E71C76AA68}"/>
              </a:ext>
            </a:extLst>
          </p:cNvPr>
          <p:cNvSpPr txBox="1"/>
          <p:nvPr/>
        </p:nvSpPr>
        <p:spPr>
          <a:xfrm>
            <a:off x="500597" y="4133051"/>
            <a:ext cx="1624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2"/>
                </a:solidFill>
              </a:rPr>
              <a:t>*</a:t>
            </a:r>
            <a:r>
              <a:rPr lang="en-US" altLang="ko-KR" dirty="0">
                <a:solidFill>
                  <a:schemeClr val="accent2"/>
                </a:solidFill>
              </a:rPr>
              <a:t>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비밀번호</a:t>
            </a:r>
          </a:p>
        </p:txBody>
      </p:sp>
      <p:cxnSp>
        <p:nvCxnSpPr>
          <p:cNvPr id="34" name="직선 연결선 33"/>
          <p:cNvCxnSpPr/>
          <p:nvPr/>
        </p:nvCxnSpPr>
        <p:spPr>
          <a:xfrm flipV="1">
            <a:off x="500600" y="5450620"/>
            <a:ext cx="11145516" cy="7529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/>
          <p:cNvSpPr/>
          <p:nvPr/>
        </p:nvSpPr>
        <p:spPr>
          <a:xfrm>
            <a:off x="2652717" y="4876187"/>
            <a:ext cx="4998973" cy="4830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/>
          <p:cNvSpPr/>
          <p:nvPr/>
        </p:nvSpPr>
        <p:spPr>
          <a:xfrm>
            <a:off x="2642690" y="4053789"/>
            <a:ext cx="4998973" cy="4830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/>
          <p:cNvSpPr/>
          <p:nvPr/>
        </p:nvSpPr>
        <p:spPr>
          <a:xfrm>
            <a:off x="2642690" y="3295549"/>
            <a:ext cx="4998973" cy="4830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/>
          <p:cNvSpPr/>
          <p:nvPr/>
        </p:nvSpPr>
        <p:spPr>
          <a:xfrm>
            <a:off x="2669841" y="2509288"/>
            <a:ext cx="4998973" cy="4830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/>
          <p:cNvSpPr txBox="1"/>
          <p:nvPr/>
        </p:nvSpPr>
        <p:spPr>
          <a:xfrm>
            <a:off x="2749650" y="2577986"/>
            <a:ext cx="41259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</a:rPr>
              <a:t>이성규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2749650" y="3372923"/>
            <a:ext cx="41259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</a:rPr>
              <a:t>이메일 주소를 입력해주세요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</a:rPr>
              <a:t>.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2669841" y="4138153"/>
            <a:ext cx="41259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</a:rPr>
              <a:t>비밀번호를 입력해주세요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</a:rPr>
              <a:t>.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2749649" y="4945059"/>
            <a:ext cx="45779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</a:rPr>
              <a:t>입력하신 비밀번호를 다시 한번 입력해주세요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</a:rPr>
              <a:t>.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2609068" y="4518618"/>
            <a:ext cx="44070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accent2"/>
                </a:solidFill>
              </a:rPr>
              <a:t>15</a:t>
            </a:r>
            <a:r>
              <a:rPr lang="ko-KR" altLang="en-US" sz="1400" b="1" dirty="0">
                <a:solidFill>
                  <a:schemeClr val="accent2"/>
                </a:solidFill>
              </a:rPr>
              <a:t>자리 이하의 영문</a:t>
            </a:r>
            <a:r>
              <a:rPr lang="en-US" altLang="ko-KR" sz="1400" b="1" dirty="0">
                <a:solidFill>
                  <a:schemeClr val="accent2"/>
                </a:solidFill>
              </a:rPr>
              <a:t>/</a:t>
            </a:r>
            <a:r>
              <a:rPr lang="ko-KR" altLang="en-US" sz="1400" b="1" dirty="0">
                <a:solidFill>
                  <a:schemeClr val="accent2"/>
                </a:solidFill>
              </a:rPr>
              <a:t>숫자를 함께 입력해주세요</a:t>
            </a:r>
            <a:r>
              <a:rPr lang="en-US" altLang="ko-KR" sz="1400" b="1" dirty="0">
                <a:solidFill>
                  <a:schemeClr val="accent2"/>
                </a:solidFill>
              </a:rPr>
              <a:t>.</a:t>
            </a:r>
            <a:r>
              <a:rPr lang="ko-KR" altLang="en-US" sz="1400" b="1" dirty="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D7FD5B5-14FA-49C1-866E-02EEC761E55C}"/>
              </a:ext>
            </a:extLst>
          </p:cNvPr>
          <p:cNvSpPr txBox="1"/>
          <p:nvPr/>
        </p:nvSpPr>
        <p:spPr>
          <a:xfrm>
            <a:off x="500594" y="5599900"/>
            <a:ext cx="1624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2"/>
                </a:solidFill>
              </a:rPr>
              <a:t>*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휴대폰번호</a:t>
            </a:r>
          </a:p>
        </p:txBody>
      </p:sp>
      <p:cxnSp>
        <p:nvCxnSpPr>
          <p:cNvPr id="29" name="직선 연결선 28"/>
          <p:cNvCxnSpPr/>
          <p:nvPr/>
        </p:nvCxnSpPr>
        <p:spPr>
          <a:xfrm flipV="1">
            <a:off x="500600" y="6184342"/>
            <a:ext cx="11145516" cy="7529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/>
          <p:cNvSpPr/>
          <p:nvPr/>
        </p:nvSpPr>
        <p:spPr>
          <a:xfrm>
            <a:off x="2652716" y="5591768"/>
            <a:ext cx="1511511" cy="4830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010</a:t>
            </a:r>
            <a:endParaRPr lang="ko-KR" altLang="en-US" dirty="0"/>
          </a:p>
        </p:txBody>
      </p:sp>
      <p:sp>
        <p:nvSpPr>
          <p:cNvPr id="36" name="직사각형 35"/>
          <p:cNvSpPr/>
          <p:nvPr/>
        </p:nvSpPr>
        <p:spPr>
          <a:xfrm>
            <a:off x="4396447" y="5591768"/>
            <a:ext cx="1511511" cy="4830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/>
          <p:cNvSpPr/>
          <p:nvPr/>
        </p:nvSpPr>
        <p:spPr>
          <a:xfrm>
            <a:off x="6140179" y="5591768"/>
            <a:ext cx="1511511" cy="4830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/>
          <p:cNvSpPr/>
          <p:nvPr/>
        </p:nvSpPr>
        <p:spPr>
          <a:xfrm>
            <a:off x="5901613" y="5677593"/>
            <a:ext cx="26962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 dirty="0">
                <a:solidFill>
                  <a:schemeClr val="bg1">
                    <a:lumMod val="50000"/>
                  </a:schemeClr>
                </a:solidFill>
              </a:rPr>
              <a:t>-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4164226" y="5677593"/>
            <a:ext cx="26962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 dirty="0">
                <a:solidFill>
                  <a:schemeClr val="bg1">
                    <a:lumMod val="50000"/>
                  </a:schemeClr>
                </a:solidFill>
              </a:rPr>
              <a:t>-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0045317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18" t="9963" r="271" b="19268"/>
          <a:stretch/>
        </p:blipFill>
        <p:spPr>
          <a:xfrm>
            <a:off x="0" y="1059068"/>
            <a:ext cx="12192000" cy="4983091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643704" y="4920164"/>
            <a:ext cx="110152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ln w="19050">
                  <a:noFill/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다산리조트는 고객들에게 최상의 서비스를 제공하기 위해 끊임없이 소통하며</a:t>
            </a:r>
            <a:r>
              <a:rPr lang="en-US" altLang="ko-KR" sz="2000" b="1" dirty="0">
                <a:ln w="19050">
                  <a:noFill/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</a:p>
          <a:p>
            <a:pPr algn="ctr"/>
            <a:r>
              <a:rPr lang="ko-KR" altLang="en-US" sz="2000" b="1" dirty="0">
                <a:ln w="19050">
                  <a:noFill/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경기 지역 문화와 연계한 특별한 서비스를 제공하겠습니다</a:t>
            </a:r>
            <a:r>
              <a:rPr lang="en-US" altLang="ko-KR" sz="2000" b="1" dirty="0">
                <a:ln w="19050">
                  <a:noFill/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endParaRPr lang="ko-KR" altLang="en-US" sz="2000" b="1" dirty="0">
              <a:ln w="19050">
                <a:noFill/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00895" y="4006972"/>
            <a:ext cx="1101524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ln w="19050">
                  <a:noFill/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“Connecting minds, Connecting cultures”</a:t>
            </a:r>
            <a:endParaRPr lang="ko-KR" altLang="en-US" sz="4400" b="1" dirty="0">
              <a:ln w="19050">
                <a:noFill/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B91270C-A6C4-4B12-990A-8E450FC54BC3}"/>
              </a:ext>
            </a:extLst>
          </p:cNvPr>
          <p:cNvSpPr txBox="1"/>
          <p:nvPr/>
        </p:nvSpPr>
        <p:spPr>
          <a:xfrm>
            <a:off x="10176901" y="505675"/>
            <a:ext cx="15975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고객센터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290061" y="448886"/>
            <a:ext cx="26021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n w="19050">
                  <a:noFill/>
                </a:ln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DASAN RESORT</a:t>
            </a:r>
            <a:endParaRPr lang="ko-KR" altLang="en-US" sz="2400" b="1" dirty="0">
              <a:ln w="19050">
                <a:noFill/>
              </a:ln>
              <a:solidFill>
                <a:schemeClr val="tx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3331026" y="518610"/>
            <a:ext cx="16625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통합예약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998F973-8D88-4A40-85FA-9758A265D305}"/>
              </a:ext>
            </a:extLst>
          </p:cNvPr>
          <p:cNvSpPr txBox="1"/>
          <p:nvPr/>
        </p:nvSpPr>
        <p:spPr>
          <a:xfrm>
            <a:off x="5487087" y="518610"/>
            <a:ext cx="21283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리조트 안내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998F973-8D88-4A40-85FA-9758A265D305}"/>
              </a:ext>
            </a:extLst>
          </p:cNvPr>
          <p:cNvSpPr txBox="1"/>
          <p:nvPr/>
        </p:nvSpPr>
        <p:spPr>
          <a:xfrm>
            <a:off x="7763273" y="510075"/>
            <a:ext cx="21283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리조트 소식</a:t>
            </a:r>
          </a:p>
        </p:txBody>
      </p:sp>
      <p:cxnSp>
        <p:nvCxnSpPr>
          <p:cNvPr id="44" name="직선 연결선 43"/>
          <p:cNvCxnSpPr/>
          <p:nvPr/>
        </p:nvCxnSpPr>
        <p:spPr>
          <a:xfrm>
            <a:off x="290061" y="1046133"/>
            <a:ext cx="11722536" cy="0"/>
          </a:xfrm>
          <a:prstGeom prst="line">
            <a:avLst/>
          </a:prstGeom>
          <a:ln w="1905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hlinkClick r:id="rId4" action="ppaction://hlinksldjump"/>
          </p:cNvPr>
          <p:cNvSpPr txBox="1"/>
          <p:nvPr/>
        </p:nvSpPr>
        <p:spPr>
          <a:xfrm>
            <a:off x="0" y="-4500"/>
            <a:ext cx="12192000" cy="3276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34" name="TextBox 33">
            <a:hlinkClick r:id="rId4" action="ppaction://hlinksldjump"/>
            <a:extLst>
              <a:ext uri="{FF2B5EF4-FFF2-40B4-BE49-F238E27FC236}">
                <a16:creationId xmlns:a16="http://schemas.microsoft.com/office/drawing/2014/main" id="{5B91270C-A6C4-4B12-990A-8E450FC54BC3}"/>
              </a:ext>
            </a:extLst>
          </p:cNvPr>
          <p:cNvSpPr txBox="1"/>
          <p:nvPr/>
        </p:nvSpPr>
        <p:spPr>
          <a:xfrm>
            <a:off x="10169314" y="505883"/>
            <a:ext cx="13079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고객센터</a:t>
            </a:r>
          </a:p>
        </p:txBody>
      </p:sp>
      <p:sp>
        <p:nvSpPr>
          <p:cNvPr id="35" name="TextBox 34">
            <a:hlinkClick r:id="rId5" action="ppaction://hlinksldjump"/>
          </p:cNvPr>
          <p:cNvSpPr txBox="1"/>
          <p:nvPr/>
        </p:nvSpPr>
        <p:spPr>
          <a:xfrm>
            <a:off x="286593" y="447528"/>
            <a:ext cx="26021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n w="19050">
                  <a:noFill/>
                </a:ln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DASAN RESORT   </a:t>
            </a:r>
            <a:endParaRPr lang="ko-KR" altLang="en-US" sz="2400" b="1" dirty="0">
              <a:ln w="19050">
                <a:noFill/>
              </a:ln>
              <a:solidFill>
                <a:schemeClr val="tx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6" name="TextBox 35">
            <a:hlinkClick r:id="rId4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3327558" y="515692"/>
            <a:ext cx="12741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통합예약</a:t>
            </a:r>
          </a:p>
        </p:txBody>
      </p:sp>
      <p:sp>
        <p:nvSpPr>
          <p:cNvPr id="37" name="TextBox 36">
            <a:hlinkClick r:id="rId4" action="ppaction://hlinksldjump"/>
            <a:extLst>
              <a:ext uri="{FF2B5EF4-FFF2-40B4-BE49-F238E27FC236}">
                <a16:creationId xmlns:a16="http://schemas.microsoft.com/office/drawing/2014/main" id="{7998F973-8D88-4A40-85FA-9758A265D305}"/>
              </a:ext>
            </a:extLst>
          </p:cNvPr>
          <p:cNvSpPr txBox="1"/>
          <p:nvPr/>
        </p:nvSpPr>
        <p:spPr>
          <a:xfrm>
            <a:off x="5476713" y="516530"/>
            <a:ext cx="15441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리조트 안내</a:t>
            </a:r>
          </a:p>
        </p:txBody>
      </p:sp>
      <p:sp>
        <p:nvSpPr>
          <p:cNvPr id="39" name="TextBox 38">
            <a:hlinkClick r:id="rId4" action="ppaction://hlinksldjump"/>
            <a:extLst>
              <a:ext uri="{FF2B5EF4-FFF2-40B4-BE49-F238E27FC236}">
                <a16:creationId xmlns:a16="http://schemas.microsoft.com/office/drawing/2014/main" id="{7998F973-8D88-4A40-85FA-9758A265D305}"/>
              </a:ext>
            </a:extLst>
          </p:cNvPr>
          <p:cNvSpPr txBox="1"/>
          <p:nvPr/>
        </p:nvSpPr>
        <p:spPr>
          <a:xfrm>
            <a:off x="7759017" y="511162"/>
            <a:ext cx="15612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리조트 소식</a:t>
            </a:r>
          </a:p>
        </p:txBody>
      </p:sp>
      <p:sp>
        <p:nvSpPr>
          <p:cNvPr id="45" name="TextBox 44">
            <a:hlinkClick r:id="rId6" action="ppaction://hlinksldjump"/>
            <a:extLst>
              <a:ext uri="{FF2B5EF4-FFF2-40B4-BE49-F238E27FC236}">
                <a16:creationId xmlns:a16="http://schemas.microsoft.com/office/drawing/2014/main" id="{F58275E5-7314-4031-97E4-97B7FDB1D406}"/>
              </a:ext>
            </a:extLst>
          </p:cNvPr>
          <p:cNvSpPr txBox="1"/>
          <p:nvPr/>
        </p:nvSpPr>
        <p:spPr>
          <a:xfrm>
            <a:off x="3308210" y="886639"/>
            <a:ext cx="114993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객실 예약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6" name="TextBox 45">
            <a:hlinkClick r:id="rId7" action="ppaction://hlinksldjump"/>
            <a:extLst>
              <a:ext uri="{FF2B5EF4-FFF2-40B4-BE49-F238E27FC236}">
                <a16:creationId xmlns:a16="http://schemas.microsoft.com/office/drawing/2014/main" id="{F58275E5-7314-4031-97E4-97B7FDB1D406}"/>
              </a:ext>
            </a:extLst>
          </p:cNvPr>
          <p:cNvSpPr txBox="1"/>
          <p:nvPr/>
        </p:nvSpPr>
        <p:spPr>
          <a:xfrm>
            <a:off x="3285814" y="1235599"/>
            <a:ext cx="124020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서비스 예약</a:t>
            </a:r>
          </a:p>
        </p:txBody>
      </p:sp>
      <p:sp>
        <p:nvSpPr>
          <p:cNvPr id="47" name="TextBox 46">
            <a:hlinkClick r:id="rId8" action="ppaction://hlinksldjump"/>
            <a:extLst>
              <a:ext uri="{FF2B5EF4-FFF2-40B4-BE49-F238E27FC236}">
                <a16:creationId xmlns:a16="http://schemas.microsoft.com/office/drawing/2014/main" id="{F58275E5-7314-4031-97E4-97B7FDB1D406}"/>
              </a:ext>
            </a:extLst>
          </p:cNvPr>
          <p:cNvSpPr txBox="1"/>
          <p:nvPr/>
        </p:nvSpPr>
        <p:spPr>
          <a:xfrm>
            <a:off x="3017081" y="1619983"/>
            <a:ext cx="186499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 err="1">
                <a:latin typeface="맑은 고딕" panose="020B0503020000020004" pitchFamily="50" charset="-127"/>
              </a:rPr>
              <a:t>예약조회</a:t>
            </a:r>
            <a:r>
              <a:rPr lang="en-US" altLang="ko-KR" sz="1400" dirty="0">
                <a:latin typeface="맑은 고딕" panose="020B0503020000020004" pitchFamily="50" charset="-127"/>
              </a:rPr>
              <a:t>/</a:t>
            </a:r>
            <a:r>
              <a:rPr lang="ko-KR" altLang="en-US" sz="1400" dirty="0">
                <a:latin typeface="맑은 고딕" panose="020B0503020000020004" pitchFamily="50" charset="-127"/>
              </a:rPr>
              <a:t>변경</a:t>
            </a:r>
            <a:r>
              <a:rPr lang="en-US" altLang="ko-KR" sz="1400" dirty="0">
                <a:latin typeface="맑은 고딕" panose="020B0503020000020004" pitchFamily="50" charset="-127"/>
              </a:rPr>
              <a:t>/</a:t>
            </a:r>
            <a:r>
              <a:rPr lang="ko-KR" altLang="en-US" sz="1400" dirty="0">
                <a:latin typeface="맑은 고딕" panose="020B0503020000020004" pitchFamily="50" charset="-127"/>
              </a:rPr>
              <a:t>취소</a:t>
            </a:r>
          </a:p>
        </p:txBody>
      </p:sp>
      <p:sp>
        <p:nvSpPr>
          <p:cNvPr id="48" name="TextBox 47">
            <a:hlinkClick r:id="rId9" action="ppaction://hlinksldjump"/>
            <a:extLst>
              <a:ext uri="{FF2B5EF4-FFF2-40B4-BE49-F238E27FC236}">
                <a16:creationId xmlns:a16="http://schemas.microsoft.com/office/drawing/2014/main" id="{1EF22B79-2842-420A-B9FF-EF80463C3457}"/>
              </a:ext>
            </a:extLst>
          </p:cNvPr>
          <p:cNvSpPr txBox="1"/>
          <p:nvPr/>
        </p:nvSpPr>
        <p:spPr>
          <a:xfrm>
            <a:off x="7905040" y="933483"/>
            <a:ext cx="12145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리조트 뉴스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9" name="TextBox 48">
            <a:hlinkClick r:id="rId10" action="ppaction://hlinksldjump"/>
            <a:extLst>
              <a:ext uri="{FF2B5EF4-FFF2-40B4-BE49-F238E27FC236}">
                <a16:creationId xmlns:a16="http://schemas.microsoft.com/office/drawing/2014/main" id="{DF04EEA3-134F-408C-9479-AA9C986DC17B}"/>
              </a:ext>
            </a:extLst>
          </p:cNvPr>
          <p:cNvSpPr txBox="1"/>
          <p:nvPr/>
        </p:nvSpPr>
        <p:spPr>
          <a:xfrm>
            <a:off x="10278585" y="898107"/>
            <a:ext cx="87732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FAQ</a:t>
            </a:r>
          </a:p>
        </p:txBody>
      </p:sp>
      <p:sp>
        <p:nvSpPr>
          <p:cNvPr id="50" name="TextBox 49">
            <a:hlinkClick r:id="rId11" action="ppaction://hlinksldjump"/>
            <a:extLst>
              <a:ext uri="{FF2B5EF4-FFF2-40B4-BE49-F238E27FC236}">
                <a16:creationId xmlns:a16="http://schemas.microsoft.com/office/drawing/2014/main" id="{1EF22B79-2842-420A-B9FF-EF80463C3457}"/>
              </a:ext>
            </a:extLst>
          </p:cNvPr>
          <p:cNvSpPr txBox="1"/>
          <p:nvPr/>
        </p:nvSpPr>
        <p:spPr>
          <a:xfrm>
            <a:off x="7952442" y="1300695"/>
            <a:ext cx="111969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오시는 길</a:t>
            </a:r>
          </a:p>
        </p:txBody>
      </p:sp>
      <p:sp>
        <p:nvSpPr>
          <p:cNvPr id="51" name="TextBox 50">
            <a:hlinkClick r:id="rId12" action="ppaction://hlinksldjump"/>
            <a:extLst>
              <a:ext uri="{FF2B5EF4-FFF2-40B4-BE49-F238E27FC236}">
                <a16:creationId xmlns:a16="http://schemas.microsoft.com/office/drawing/2014/main" id="{DF04EEA3-134F-408C-9479-AA9C986DC17B}"/>
              </a:ext>
            </a:extLst>
          </p:cNvPr>
          <p:cNvSpPr txBox="1"/>
          <p:nvPr/>
        </p:nvSpPr>
        <p:spPr>
          <a:xfrm>
            <a:off x="10282588" y="1270037"/>
            <a:ext cx="89267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분실물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2" name="TextBox 51">
            <a:hlinkClick r:id="rId13" action="ppaction://hlinksldjump"/>
            <a:extLst>
              <a:ext uri="{FF2B5EF4-FFF2-40B4-BE49-F238E27FC236}">
                <a16:creationId xmlns:a16="http://schemas.microsoft.com/office/drawing/2014/main" id="{DF04EEA3-134F-408C-9479-AA9C986DC17B}"/>
              </a:ext>
            </a:extLst>
          </p:cNvPr>
          <p:cNvSpPr txBox="1"/>
          <p:nvPr/>
        </p:nvSpPr>
        <p:spPr>
          <a:xfrm>
            <a:off x="10238187" y="1654421"/>
            <a:ext cx="114450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고객의 소리</a:t>
            </a:r>
          </a:p>
        </p:txBody>
      </p:sp>
      <p:sp>
        <p:nvSpPr>
          <p:cNvPr id="53" name="TextBox 52">
            <a:hlinkClick r:id="rId14" action="ppaction://hlinksldjump"/>
            <a:extLst>
              <a:ext uri="{FF2B5EF4-FFF2-40B4-BE49-F238E27FC236}">
                <a16:creationId xmlns:a16="http://schemas.microsoft.com/office/drawing/2014/main" id="{1EF22B79-2842-420A-B9FF-EF80463C3457}"/>
              </a:ext>
            </a:extLst>
          </p:cNvPr>
          <p:cNvSpPr txBox="1"/>
          <p:nvPr/>
        </p:nvSpPr>
        <p:spPr>
          <a:xfrm>
            <a:off x="5522715" y="888592"/>
            <a:ext cx="141194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리조트 소개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4" name="TextBox 53">
            <a:hlinkClick r:id="rId15" action="ppaction://hlinksldjump"/>
            <a:extLst>
              <a:ext uri="{FF2B5EF4-FFF2-40B4-BE49-F238E27FC236}">
                <a16:creationId xmlns:a16="http://schemas.microsoft.com/office/drawing/2014/main" id="{1EF22B79-2842-420A-B9FF-EF80463C3457}"/>
              </a:ext>
            </a:extLst>
          </p:cNvPr>
          <p:cNvSpPr txBox="1"/>
          <p:nvPr/>
        </p:nvSpPr>
        <p:spPr>
          <a:xfrm>
            <a:off x="5892847" y="1243826"/>
            <a:ext cx="67168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객실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5" name="TextBox 54">
            <a:hlinkClick r:id="rId16" action="ppaction://hlinksldjump"/>
            <a:extLst>
              <a:ext uri="{FF2B5EF4-FFF2-40B4-BE49-F238E27FC236}">
                <a16:creationId xmlns:a16="http://schemas.microsoft.com/office/drawing/2014/main" id="{1EF22B79-2842-420A-B9FF-EF80463C3457}"/>
              </a:ext>
            </a:extLst>
          </p:cNvPr>
          <p:cNvSpPr txBox="1"/>
          <p:nvPr/>
        </p:nvSpPr>
        <p:spPr>
          <a:xfrm>
            <a:off x="5812024" y="1604197"/>
            <a:ext cx="87402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</a:rPr>
              <a:t>서비스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6" name="TextBox 55">
            <a:hlinkClick r:id="rId17" action="ppaction://hlinksldjump"/>
            <a:extLst>
              <a:ext uri="{FF2B5EF4-FFF2-40B4-BE49-F238E27FC236}">
                <a16:creationId xmlns:a16="http://schemas.microsoft.com/office/drawing/2014/main" id="{1EF22B79-2842-420A-B9FF-EF80463C3457}"/>
              </a:ext>
            </a:extLst>
          </p:cNvPr>
          <p:cNvSpPr txBox="1"/>
          <p:nvPr/>
        </p:nvSpPr>
        <p:spPr>
          <a:xfrm>
            <a:off x="5645064" y="1929506"/>
            <a:ext cx="120794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편의시설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7" name="TextBox 56">
            <a:hlinkClick r:id="rId18" action="ppaction://hlinksldjump"/>
            <a:extLst>
              <a:ext uri="{FF2B5EF4-FFF2-40B4-BE49-F238E27FC236}">
                <a16:creationId xmlns:a16="http://schemas.microsoft.com/office/drawing/2014/main" id="{1EF22B79-2842-420A-B9FF-EF80463C3457}"/>
              </a:ext>
            </a:extLst>
          </p:cNvPr>
          <p:cNvSpPr txBox="1"/>
          <p:nvPr/>
        </p:nvSpPr>
        <p:spPr>
          <a:xfrm>
            <a:off x="5834353" y="2276642"/>
            <a:ext cx="82936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다이닝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8" name="TextBox 57">
            <a:hlinkClick r:id="rId19" action="ppaction://hlinksldjump"/>
            <a:extLst>
              <a:ext uri="{FF2B5EF4-FFF2-40B4-BE49-F238E27FC236}">
                <a16:creationId xmlns:a16="http://schemas.microsoft.com/office/drawing/2014/main" id="{1EF22B79-2842-420A-B9FF-EF80463C3457}"/>
              </a:ext>
            </a:extLst>
          </p:cNvPr>
          <p:cNvSpPr txBox="1"/>
          <p:nvPr/>
        </p:nvSpPr>
        <p:spPr>
          <a:xfrm>
            <a:off x="5834352" y="2622811"/>
            <a:ext cx="829361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연회장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직사각형 30">
            <a:hlinkClick r:id="rId20" action="ppaction://hlinksldjump"/>
          </p:cNvPr>
          <p:cNvSpPr/>
          <p:nvPr/>
        </p:nvSpPr>
        <p:spPr>
          <a:xfrm>
            <a:off x="0" y="3378754"/>
            <a:ext cx="12192000" cy="34792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1418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/>
      <p:bldP spid="35" grpId="0"/>
      <p:bldP spid="36" grpId="0"/>
      <p:bldP spid="37" grpId="0"/>
      <p:bldP spid="39" grpId="0"/>
      <p:bldP spid="45" grpId="0"/>
      <p:bldP spid="46" grpId="0"/>
      <p:bldP spid="47" grpId="0"/>
      <p:bldP spid="48" grpId="0"/>
      <p:bldP spid="49" grpId="0"/>
      <p:bldP spid="50" grpId="0"/>
      <p:bldP spid="51" grpId="0"/>
      <p:bldP spid="52" grpId="0"/>
      <p:bldP spid="53" grpId="0"/>
      <p:bldP spid="54" grpId="0"/>
      <p:bldP spid="55" grpId="0"/>
      <p:bldP spid="56" grpId="0"/>
      <p:bldP spid="57" grpId="0"/>
      <p:bldP spid="58" grpId="0"/>
    </p:bld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01" b="59339"/>
          <a:stretch/>
        </p:blipFill>
        <p:spPr>
          <a:xfrm>
            <a:off x="0" y="1059068"/>
            <a:ext cx="12192000" cy="3249238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386606" y="2853305"/>
            <a:ext cx="35715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ln w="19050">
                  <a:noFill/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윤리경영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386606" y="3571563"/>
            <a:ext cx="98868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 w="19050">
                  <a:noFill/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다산리조트는 투명한 경영과 혁신을 통해 윤리적인 기업문화를 만들어갑니다</a:t>
            </a:r>
            <a:r>
              <a:rPr lang="en-US" altLang="ko-KR" sz="2000" dirty="0">
                <a:ln w="19050">
                  <a:noFill/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endParaRPr lang="ko-KR" altLang="en-US" sz="2000" dirty="0">
              <a:ln w="19050">
                <a:noFill/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86593" y="4522393"/>
            <a:ext cx="75337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다산리조트 준수사항 및 윤리 경영방침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286593" y="5184621"/>
            <a:ext cx="11929219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다산리조트는 부패방지</a:t>
            </a:r>
            <a:r>
              <a:rPr lang="en-US" altLang="ko-KR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이해상충 및 공정거래 준수 등을 목적으로 하는 준수사항 및 윤리 경영시스템의 구축 및 </a:t>
            </a:r>
            <a:endParaRPr lang="en-US" altLang="ko-KR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운영에 있어서 공정하고 윤리적인 </a:t>
            </a:r>
            <a:r>
              <a:rPr lang="ko-KR" altLang="en-US" dirty="0" err="1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업무환경의</a:t>
            </a:r>
            <a:r>
              <a:rPr lang="ko-KR" altLang="en-US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정착을 위하여 회사 및 모든 임직원이 지켜야 할 올바른 행동과 </a:t>
            </a:r>
            <a:endParaRPr lang="en-US" altLang="ko-KR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가치판단의 기준을 다음과 같이 정하여 실천할 것을 선언합니다</a:t>
            </a:r>
            <a:r>
              <a:rPr lang="en-US" altLang="ko-KR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endParaRPr lang="ko-KR" altLang="en-US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B91270C-A6C4-4B12-990A-8E450FC54BC3}"/>
              </a:ext>
            </a:extLst>
          </p:cNvPr>
          <p:cNvSpPr txBox="1"/>
          <p:nvPr/>
        </p:nvSpPr>
        <p:spPr>
          <a:xfrm>
            <a:off x="10176901" y="505675"/>
            <a:ext cx="15975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고객센터</a:t>
            </a:r>
          </a:p>
        </p:txBody>
      </p:sp>
      <p:sp>
        <p:nvSpPr>
          <p:cNvPr id="32" name="TextBox 31">
            <a:hlinkClick r:id="rId3" action="ppaction://hlinksldjump"/>
          </p:cNvPr>
          <p:cNvSpPr txBox="1"/>
          <p:nvPr/>
        </p:nvSpPr>
        <p:spPr>
          <a:xfrm>
            <a:off x="290061" y="448886"/>
            <a:ext cx="26021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n w="19050">
                  <a:noFill/>
                </a:ln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DASAN RESORT</a:t>
            </a:r>
            <a:endParaRPr lang="ko-KR" altLang="en-US" sz="2400" b="1" dirty="0">
              <a:ln w="19050">
                <a:noFill/>
              </a:ln>
              <a:solidFill>
                <a:schemeClr val="tx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3331026" y="518610"/>
            <a:ext cx="16625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통합예약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998F973-8D88-4A40-85FA-9758A265D305}"/>
              </a:ext>
            </a:extLst>
          </p:cNvPr>
          <p:cNvSpPr txBox="1"/>
          <p:nvPr/>
        </p:nvSpPr>
        <p:spPr>
          <a:xfrm>
            <a:off x="5487087" y="518610"/>
            <a:ext cx="21283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리조트 안내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998F973-8D88-4A40-85FA-9758A265D305}"/>
              </a:ext>
            </a:extLst>
          </p:cNvPr>
          <p:cNvSpPr txBox="1"/>
          <p:nvPr/>
        </p:nvSpPr>
        <p:spPr>
          <a:xfrm>
            <a:off x="7763273" y="510075"/>
            <a:ext cx="21283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리조트 소식</a:t>
            </a:r>
          </a:p>
        </p:txBody>
      </p:sp>
      <p:cxnSp>
        <p:nvCxnSpPr>
          <p:cNvPr id="36" name="직선 연결선 35"/>
          <p:cNvCxnSpPr/>
          <p:nvPr/>
        </p:nvCxnSpPr>
        <p:spPr>
          <a:xfrm>
            <a:off x="290061" y="1046133"/>
            <a:ext cx="11722536" cy="0"/>
          </a:xfrm>
          <a:prstGeom prst="line">
            <a:avLst/>
          </a:prstGeom>
          <a:ln w="1905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hlinkClick r:id="rId4" action="ppaction://hlinksldjump"/>
          </p:cNvPr>
          <p:cNvSpPr txBox="1"/>
          <p:nvPr/>
        </p:nvSpPr>
        <p:spPr>
          <a:xfrm>
            <a:off x="0" y="-4500"/>
            <a:ext cx="12192000" cy="3276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44" name="TextBox 43">
            <a:hlinkClick r:id="rId4" action="ppaction://hlinksldjump"/>
            <a:extLst>
              <a:ext uri="{FF2B5EF4-FFF2-40B4-BE49-F238E27FC236}">
                <a16:creationId xmlns:a16="http://schemas.microsoft.com/office/drawing/2014/main" id="{5B91270C-A6C4-4B12-990A-8E450FC54BC3}"/>
              </a:ext>
            </a:extLst>
          </p:cNvPr>
          <p:cNvSpPr txBox="1"/>
          <p:nvPr/>
        </p:nvSpPr>
        <p:spPr>
          <a:xfrm>
            <a:off x="10169314" y="505883"/>
            <a:ext cx="13079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고객센터</a:t>
            </a:r>
          </a:p>
        </p:txBody>
      </p:sp>
      <p:sp>
        <p:nvSpPr>
          <p:cNvPr id="45" name="TextBox 44">
            <a:hlinkClick r:id="rId3" action="ppaction://hlinksldjump"/>
          </p:cNvPr>
          <p:cNvSpPr txBox="1"/>
          <p:nvPr/>
        </p:nvSpPr>
        <p:spPr>
          <a:xfrm>
            <a:off x="286593" y="447528"/>
            <a:ext cx="26021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n w="19050">
                  <a:noFill/>
                </a:ln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DASAN RESORT   </a:t>
            </a:r>
            <a:endParaRPr lang="ko-KR" altLang="en-US" sz="2400" b="1" dirty="0">
              <a:ln w="19050">
                <a:noFill/>
              </a:ln>
              <a:solidFill>
                <a:schemeClr val="tx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6" name="TextBox 45">
            <a:hlinkClick r:id="rId4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3327558" y="515692"/>
            <a:ext cx="12741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통합예약</a:t>
            </a:r>
          </a:p>
        </p:txBody>
      </p:sp>
      <p:sp>
        <p:nvSpPr>
          <p:cNvPr id="47" name="TextBox 46">
            <a:hlinkClick r:id="rId4" action="ppaction://hlinksldjump"/>
            <a:extLst>
              <a:ext uri="{FF2B5EF4-FFF2-40B4-BE49-F238E27FC236}">
                <a16:creationId xmlns:a16="http://schemas.microsoft.com/office/drawing/2014/main" id="{7998F973-8D88-4A40-85FA-9758A265D305}"/>
              </a:ext>
            </a:extLst>
          </p:cNvPr>
          <p:cNvSpPr txBox="1"/>
          <p:nvPr/>
        </p:nvSpPr>
        <p:spPr>
          <a:xfrm>
            <a:off x="5476713" y="516530"/>
            <a:ext cx="15441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리조트 안내</a:t>
            </a:r>
          </a:p>
        </p:txBody>
      </p:sp>
      <p:sp>
        <p:nvSpPr>
          <p:cNvPr id="48" name="TextBox 47">
            <a:hlinkClick r:id="rId4" action="ppaction://hlinksldjump"/>
            <a:extLst>
              <a:ext uri="{FF2B5EF4-FFF2-40B4-BE49-F238E27FC236}">
                <a16:creationId xmlns:a16="http://schemas.microsoft.com/office/drawing/2014/main" id="{7998F973-8D88-4A40-85FA-9758A265D305}"/>
              </a:ext>
            </a:extLst>
          </p:cNvPr>
          <p:cNvSpPr txBox="1"/>
          <p:nvPr/>
        </p:nvSpPr>
        <p:spPr>
          <a:xfrm>
            <a:off x="7759017" y="511162"/>
            <a:ext cx="15612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리조트 소식</a:t>
            </a:r>
          </a:p>
        </p:txBody>
      </p:sp>
      <p:sp>
        <p:nvSpPr>
          <p:cNvPr id="49" name="TextBox 48">
            <a:hlinkClick r:id="rId5" action="ppaction://hlinksldjump"/>
            <a:extLst>
              <a:ext uri="{FF2B5EF4-FFF2-40B4-BE49-F238E27FC236}">
                <a16:creationId xmlns:a16="http://schemas.microsoft.com/office/drawing/2014/main" id="{F58275E5-7314-4031-97E4-97B7FDB1D406}"/>
              </a:ext>
            </a:extLst>
          </p:cNvPr>
          <p:cNvSpPr txBox="1"/>
          <p:nvPr/>
        </p:nvSpPr>
        <p:spPr>
          <a:xfrm>
            <a:off x="3308210" y="886639"/>
            <a:ext cx="114993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객실 예약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0" name="TextBox 49">
            <a:hlinkClick r:id="rId6" action="ppaction://hlinksldjump"/>
            <a:extLst>
              <a:ext uri="{FF2B5EF4-FFF2-40B4-BE49-F238E27FC236}">
                <a16:creationId xmlns:a16="http://schemas.microsoft.com/office/drawing/2014/main" id="{F58275E5-7314-4031-97E4-97B7FDB1D406}"/>
              </a:ext>
            </a:extLst>
          </p:cNvPr>
          <p:cNvSpPr txBox="1"/>
          <p:nvPr/>
        </p:nvSpPr>
        <p:spPr>
          <a:xfrm>
            <a:off x="3285814" y="1235599"/>
            <a:ext cx="124020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서비스 예약</a:t>
            </a:r>
          </a:p>
        </p:txBody>
      </p:sp>
      <p:sp>
        <p:nvSpPr>
          <p:cNvPr id="51" name="TextBox 50">
            <a:hlinkClick r:id="rId7" action="ppaction://hlinksldjump"/>
            <a:extLst>
              <a:ext uri="{FF2B5EF4-FFF2-40B4-BE49-F238E27FC236}">
                <a16:creationId xmlns:a16="http://schemas.microsoft.com/office/drawing/2014/main" id="{F58275E5-7314-4031-97E4-97B7FDB1D406}"/>
              </a:ext>
            </a:extLst>
          </p:cNvPr>
          <p:cNvSpPr txBox="1"/>
          <p:nvPr/>
        </p:nvSpPr>
        <p:spPr>
          <a:xfrm>
            <a:off x="3017081" y="1619983"/>
            <a:ext cx="186499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 err="1">
                <a:latin typeface="맑은 고딕" panose="020B0503020000020004" pitchFamily="50" charset="-127"/>
              </a:rPr>
              <a:t>예약조회</a:t>
            </a:r>
            <a:r>
              <a:rPr lang="en-US" altLang="ko-KR" sz="1400" dirty="0">
                <a:latin typeface="맑은 고딕" panose="020B0503020000020004" pitchFamily="50" charset="-127"/>
              </a:rPr>
              <a:t>/</a:t>
            </a:r>
            <a:r>
              <a:rPr lang="ko-KR" altLang="en-US" sz="1400" dirty="0">
                <a:latin typeface="맑은 고딕" panose="020B0503020000020004" pitchFamily="50" charset="-127"/>
              </a:rPr>
              <a:t>변경</a:t>
            </a:r>
            <a:r>
              <a:rPr lang="en-US" altLang="ko-KR" sz="1400" dirty="0">
                <a:latin typeface="맑은 고딕" panose="020B0503020000020004" pitchFamily="50" charset="-127"/>
              </a:rPr>
              <a:t>/</a:t>
            </a:r>
            <a:r>
              <a:rPr lang="ko-KR" altLang="en-US" sz="1400" dirty="0">
                <a:latin typeface="맑은 고딕" panose="020B0503020000020004" pitchFamily="50" charset="-127"/>
              </a:rPr>
              <a:t>취소</a:t>
            </a:r>
          </a:p>
        </p:txBody>
      </p:sp>
      <p:sp>
        <p:nvSpPr>
          <p:cNvPr id="52" name="TextBox 51">
            <a:hlinkClick r:id="rId8" action="ppaction://hlinksldjump"/>
            <a:extLst>
              <a:ext uri="{FF2B5EF4-FFF2-40B4-BE49-F238E27FC236}">
                <a16:creationId xmlns:a16="http://schemas.microsoft.com/office/drawing/2014/main" id="{1EF22B79-2842-420A-B9FF-EF80463C3457}"/>
              </a:ext>
            </a:extLst>
          </p:cNvPr>
          <p:cNvSpPr txBox="1"/>
          <p:nvPr/>
        </p:nvSpPr>
        <p:spPr>
          <a:xfrm>
            <a:off x="7905040" y="933483"/>
            <a:ext cx="12145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리조트 뉴스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3" name="TextBox 52">
            <a:hlinkClick r:id="rId9" action="ppaction://hlinksldjump"/>
            <a:extLst>
              <a:ext uri="{FF2B5EF4-FFF2-40B4-BE49-F238E27FC236}">
                <a16:creationId xmlns:a16="http://schemas.microsoft.com/office/drawing/2014/main" id="{DF04EEA3-134F-408C-9479-AA9C986DC17B}"/>
              </a:ext>
            </a:extLst>
          </p:cNvPr>
          <p:cNvSpPr txBox="1"/>
          <p:nvPr/>
        </p:nvSpPr>
        <p:spPr>
          <a:xfrm>
            <a:off x="10278585" y="898107"/>
            <a:ext cx="87732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FAQ</a:t>
            </a:r>
          </a:p>
        </p:txBody>
      </p:sp>
      <p:sp>
        <p:nvSpPr>
          <p:cNvPr id="54" name="TextBox 53">
            <a:hlinkClick r:id="rId10" action="ppaction://hlinksldjump"/>
            <a:extLst>
              <a:ext uri="{FF2B5EF4-FFF2-40B4-BE49-F238E27FC236}">
                <a16:creationId xmlns:a16="http://schemas.microsoft.com/office/drawing/2014/main" id="{1EF22B79-2842-420A-B9FF-EF80463C3457}"/>
              </a:ext>
            </a:extLst>
          </p:cNvPr>
          <p:cNvSpPr txBox="1"/>
          <p:nvPr/>
        </p:nvSpPr>
        <p:spPr>
          <a:xfrm>
            <a:off x="7952442" y="1300695"/>
            <a:ext cx="111969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오시는 길</a:t>
            </a:r>
          </a:p>
        </p:txBody>
      </p:sp>
      <p:sp>
        <p:nvSpPr>
          <p:cNvPr id="55" name="TextBox 54">
            <a:hlinkClick r:id="rId11" action="ppaction://hlinksldjump"/>
            <a:extLst>
              <a:ext uri="{FF2B5EF4-FFF2-40B4-BE49-F238E27FC236}">
                <a16:creationId xmlns:a16="http://schemas.microsoft.com/office/drawing/2014/main" id="{DF04EEA3-134F-408C-9479-AA9C986DC17B}"/>
              </a:ext>
            </a:extLst>
          </p:cNvPr>
          <p:cNvSpPr txBox="1"/>
          <p:nvPr/>
        </p:nvSpPr>
        <p:spPr>
          <a:xfrm>
            <a:off x="10282588" y="1270037"/>
            <a:ext cx="89267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분실물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6" name="TextBox 55">
            <a:hlinkClick r:id="rId12" action="ppaction://hlinksldjump"/>
            <a:extLst>
              <a:ext uri="{FF2B5EF4-FFF2-40B4-BE49-F238E27FC236}">
                <a16:creationId xmlns:a16="http://schemas.microsoft.com/office/drawing/2014/main" id="{DF04EEA3-134F-408C-9479-AA9C986DC17B}"/>
              </a:ext>
            </a:extLst>
          </p:cNvPr>
          <p:cNvSpPr txBox="1"/>
          <p:nvPr/>
        </p:nvSpPr>
        <p:spPr>
          <a:xfrm>
            <a:off x="10238187" y="1654421"/>
            <a:ext cx="114450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고객의 소리</a:t>
            </a:r>
          </a:p>
        </p:txBody>
      </p:sp>
      <p:sp>
        <p:nvSpPr>
          <p:cNvPr id="57" name="TextBox 56">
            <a:hlinkClick r:id="rId13" action="ppaction://hlinksldjump"/>
            <a:extLst>
              <a:ext uri="{FF2B5EF4-FFF2-40B4-BE49-F238E27FC236}">
                <a16:creationId xmlns:a16="http://schemas.microsoft.com/office/drawing/2014/main" id="{1EF22B79-2842-420A-B9FF-EF80463C3457}"/>
              </a:ext>
            </a:extLst>
          </p:cNvPr>
          <p:cNvSpPr txBox="1"/>
          <p:nvPr/>
        </p:nvSpPr>
        <p:spPr>
          <a:xfrm>
            <a:off x="5522715" y="888592"/>
            <a:ext cx="141194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리조트 소개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8" name="TextBox 57">
            <a:hlinkClick r:id="rId14" action="ppaction://hlinksldjump"/>
            <a:extLst>
              <a:ext uri="{FF2B5EF4-FFF2-40B4-BE49-F238E27FC236}">
                <a16:creationId xmlns:a16="http://schemas.microsoft.com/office/drawing/2014/main" id="{1EF22B79-2842-420A-B9FF-EF80463C3457}"/>
              </a:ext>
            </a:extLst>
          </p:cNvPr>
          <p:cNvSpPr txBox="1"/>
          <p:nvPr/>
        </p:nvSpPr>
        <p:spPr>
          <a:xfrm>
            <a:off x="5892847" y="1243826"/>
            <a:ext cx="67168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객실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9" name="TextBox 58">
            <a:hlinkClick r:id="rId15" action="ppaction://hlinksldjump"/>
            <a:extLst>
              <a:ext uri="{FF2B5EF4-FFF2-40B4-BE49-F238E27FC236}">
                <a16:creationId xmlns:a16="http://schemas.microsoft.com/office/drawing/2014/main" id="{1EF22B79-2842-420A-B9FF-EF80463C3457}"/>
              </a:ext>
            </a:extLst>
          </p:cNvPr>
          <p:cNvSpPr txBox="1"/>
          <p:nvPr/>
        </p:nvSpPr>
        <p:spPr>
          <a:xfrm>
            <a:off x="5812024" y="1604197"/>
            <a:ext cx="87402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</a:rPr>
              <a:t>서비스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0" name="TextBox 59">
            <a:hlinkClick r:id="rId16" action="ppaction://hlinksldjump"/>
            <a:extLst>
              <a:ext uri="{FF2B5EF4-FFF2-40B4-BE49-F238E27FC236}">
                <a16:creationId xmlns:a16="http://schemas.microsoft.com/office/drawing/2014/main" id="{1EF22B79-2842-420A-B9FF-EF80463C3457}"/>
              </a:ext>
            </a:extLst>
          </p:cNvPr>
          <p:cNvSpPr txBox="1"/>
          <p:nvPr/>
        </p:nvSpPr>
        <p:spPr>
          <a:xfrm>
            <a:off x="5645064" y="1929506"/>
            <a:ext cx="120794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편의시설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1" name="TextBox 60">
            <a:hlinkClick r:id="rId17" action="ppaction://hlinksldjump"/>
            <a:extLst>
              <a:ext uri="{FF2B5EF4-FFF2-40B4-BE49-F238E27FC236}">
                <a16:creationId xmlns:a16="http://schemas.microsoft.com/office/drawing/2014/main" id="{1EF22B79-2842-420A-B9FF-EF80463C3457}"/>
              </a:ext>
            </a:extLst>
          </p:cNvPr>
          <p:cNvSpPr txBox="1"/>
          <p:nvPr/>
        </p:nvSpPr>
        <p:spPr>
          <a:xfrm>
            <a:off x="5834353" y="2276642"/>
            <a:ext cx="82936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다이닝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2" name="TextBox 61">
            <a:hlinkClick r:id="rId18" action="ppaction://hlinksldjump"/>
            <a:extLst>
              <a:ext uri="{FF2B5EF4-FFF2-40B4-BE49-F238E27FC236}">
                <a16:creationId xmlns:a16="http://schemas.microsoft.com/office/drawing/2014/main" id="{1EF22B79-2842-420A-B9FF-EF80463C3457}"/>
              </a:ext>
            </a:extLst>
          </p:cNvPr>
          <p:cNvSpPr txBox="1"/>
          <p:nvPr/>
        </p:nvSpPr>
        <p:spPr>
          <a:xfrm>
            <a:off x="5834352" y="2622811"/>
            <a:ext cx="829361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연회장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직사각형 36">
            <a:hlinkClick r:id="rId19" action="ppaction://hlinksldjump"/>
          </p:cNvPr>
          <p:cNvSpPr/>
          <p:nvPr/>
        </p:nvSpPr>
        <p:spPr>
          <a:xfrm>
            <a:off x="0" y="3378754"/>
            <a:ext cx="12192000" cy="34792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9106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4" grpId="0"/>
      <p:bldP spid="45" grpId="0"/>
      <p:bldP spid="46" grpId="0"/>
      <p:bldP spid="47" grpId="0"/>
      <p:bldP spid="48" grpId="0"/>
      <p:bldP spid="49" grpId="0"/>
      <p:bldP spid="50" grpId="0"/>
      <p:bldP spid="51" grpId="0"/>
      <p:bldP spid="52" grpId="0"/>
      <p:bldP spid="53" grpId="0"/>
      <p:bldP spid="54" grpId="0"/>
      <p:bldP spid="55" grpId="0"/>
      <p:bldP spid="56" grpId="0"/>
      <p:bldP spid="57" grpId="0"/>
      <p:bldP spid="58" grpId="0"/>
      <p:bldP spid="59" grpId="0"/>
      <p:bldP spid="60" grpId="0"/>
      <p:bldP spid="61" grpId="0"/>
      <p:bldP spid="62" grpId="0"/>
    </p:bld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226084" y="1561368"/>
            <a:ext cx="35315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개인정보처리방침</a:t>
            </a:r>
            <a:endParaRPr lang="ko-KR" altLang="en-US" sz="3200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86593" y="2373166"/>
            <a:ext cx="11538564" cy="37133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533421" y="2600188"/>
            <a:ext cx="1074608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개인정보처리방침</a:t>
            </a:r>
            <a:endParaRPr lang="en-US" altLang="ko-KR" sz="1400" b="1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/>
              <a:t>다산리조트</a:t>
            </a:r>
            <a:r>
              <a:rPr lang="en-US" altLang="ko-KR" sz="1400" dirty="0"/>
              <a:t>(</a:t>
            </a:r>
            <a:r>
              <a:rPr lang="ko-KR" altLang="en-US" sz="1400" dirty="0"/>
              <a:t>이하 ‘</a:t>
            </a:r>
            <a:r>
              <a:rPr lang="ko-KR" altLang="en-US" sz="1400" dirty="0" err="1"/>
              <a:t>회사’라</a:t>
            </a:r>
            <a:r>
              <a:rPr lang="ko-KR" altLang="en-US" sz="1400" dirty="0"/>
              <a:t> 함</a:t>
            </a:r>
            <a:r>
              <a:rPr lang="en-US" altLang="ko-KR" sz="1400" dirty="0"/>
              <a:t>)</a:t>
            </a:r>
            <a:r>
              <a:rPr lang="ko-KR" altLang="en-US" sz="1400" dirty="0"/>
              <a:t>는 고객님의 개인정보를 중요시하며</a:t>
            </a:r>
            <a:r>
              <a:rPr lang="en-US" altLang="ko-KR" sz="1400" dirty="0"/>
              <a:t>, ‘</a:t>
            </a:r>
            <a:r>
              <a:rPr lang="ko-KR" altLang="en-US" sz="1400" dirty="0" err="1"/>
              <a:t>개인정보보호법’을</a:t>
            </a:r>
            <a:r>
              <a:rPr lang="ko-KR" altLang="en-US" sz="1400" dirty="0"/>
              <a:t> 준수하고 있습니다</a:t>
            </a:r>
            <a:r>
              <a:rPr lang="en-US" altLang="ko-KR" sz="1400" dirty="0"/>
              <a:t>. </a:t>
            </a:r>
            <a:r>
              <a:rPr lang="ko-KR" altLang="en-US" sz="1400" dirty="0"/>
              <a:t>회사는 개인정보처리방침을 통하여 고객님께서 제공하시는 개인정보가 어떠한 용도와 방식으로 이용되고 있으며</a:t>
            </a:r>
            <a:r>
              <a:rPr lang="en-US" altLang="ko-KR" sz="1400" dirty="0"/>
              <a:t>, </a:t>
            </a:r>
            <a:r>
              <a:rPr lang="ko-KR" altLang="en-US" sz="1400" dirty="0"/>
              <a:t>개인정보보호를 위해 어떠한 조치가 취해지고 있는지 알려드립니다</a:t>
            </a:r>
            <a:r>
              <a:rPr lang="en-US" altLang="ko-KR" sz="1400" dirty="0"/>
              <a:t>. </a:t>
            </a:r>
            <a:r>
              <a:rPr lang="ko-KR" altLang="en-US" sz="1400" dirty="0"/>
              <a:t>회사는 개인정보처리방침을 개정하는 경우 웹사이트 공지사항</a:t>
            </a:r>
            <a:r>
              <a:rPr lang="en-US" altLang="ko-KR" sz="1400" dirty="0"/>
              <a:t>(</a:t>
            </a:r>
            <a:r>
              <a:rPr lang="ko-KR" altLang="en-US" sz="1400" dirty="0"/>
              <a:t>또는 개별공지</a:t>
            </a:r>
            <a:r>
              <a:rPr lang="en-US" altLang="ko-KR" sz="1400" dirty="0"/>
              <a:t>)</a:t>
            </a:r>
            <a:r>
              <a:rPr lang="ko-KR" altLang="en-US" sz="1400" dirty="0"/>
              <a:t>을 통하여 공지할 것입니다</a:t>
            </a:r>
            <a:r>
              <a:rPr lang="en-US" altLang="ko-KR" sz="1400" dirty="0"/>
              <a:t>.</a:t>
            </a:r>
            <a:endParaRPr lang="en-US" altLang="ko-KR" sz="1400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33421" y="3998441"/>
            <a:ext cx="10746084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개인정보</a:t>
            </a:r>
            <a:endParaRPr lang="en-US" altLang="ko-KR" sz="1400" b="1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/>
              <a:t>개인정보란 생존하는 개인에 관한 정보로서 당해 정보에 포함되어 있는 성명</a:t>
            </a:r>
            <a:r>
              <a:rPr lang="en-US" altLang="ko-KR" sz="1400" dirty="0"/>
              <a:t>, </a:t>
            </a:r>
            <a:r>
              <a:rPr lang="ko-KR" altLang="en-US" sz="1400" dirty="0"/>
              <a:t>아이디</a:t>
            </a:r>
            <a:r>
              <a:rPr lang="en-US" altLang="ko-KR" sz="1400" dirty="0"/>
              <a:t>(ID) </a:t>
            </a:r>
            <a:r>
              <a:rPr lang="ko-KR" altLang="en-US" sz="1400" dirty="0"/>
              <a:t>등의 사항에 의하여 당해 개인을 식별할 수 있는 정보</a:t>
            </a:r>
            <a:r>
              <a:rPr lang="en-US" altLang="ko-KR" sz="1400" dirty="0"/>
              <a:t>(</a:t>
            </a:r>
            <a:r>
              <a:rPr lang="ko-KR" altLang="en-US" sz="1400" dirty="0"/>
              <a:t>당해 정보만으로는 특정 개인을 식별할 수 없더라도 다른 정보와 용이하게 결합하여 식별할 수 있는 것 포함</a:t>
            </a:r>
            <a:r>
              <a:rPr lang="en-US" altLang="ko-KR" sz="1400" dirty="0"/>
              <a:t>)</a:t>
            </a:r>
            <a:r>
              <a:rPr lang="ko-KR" altLang="en-US" sz="1400" dirty="0"/>
              <a:t>를 말합니다</a:t>
            </a:r>
            <a:r>
              <a:rPr lang="en-US" altLang="ko-KR" sz="1400" dirty="0"/>
              <a:t>.</a:t>
            </a:r>
            <a:endParaRPr lang="en-US" altLang="ko-KR" sz="1400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33421" y="5118980"/>
            <a:ext cx="1074608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회원</a:t>
            </a:r>
            <a:endParaRPr lang="en-US" altLang="ko-KR" sz="1400" b="1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/>
              <a:t>회사가 제공하는 다양한 회원 서비스를 이용할 수 있는 회원을 말합니다</a:t>
            </a:r>
            <a:r>
              <a:rPr lang="en-US" altLang="ko-KR" sz="1400" dirty="0"/>
              <a:t>.</a:t>
            </a:r>
            <a:endParaRPr lang="en-US" altLang="ko-KR" sz="1400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B91270C-A6C4-4B12-990A-8E450FC54BC3}"/>
              </a:ext>
            </a:extLst>
          </p:cNvPr>
          <p:cNvSpPr txBox="1"/>
          <p:nvPr/>
        </p:nvSpPr>
        <p:spPr>
          <a:xfrm>
            <a:off x="10176901" y="505675"/>
            <a:ext cx="15975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고객센터</a:t>
            </a:r>
          </a:p>
        </p:txBody>
      </p:sp>
      <p:sp>
        <p:nvSpPr>
          <p:cNvPr id="22" name="TextBox 21">
            <a:hlinkClick r:id="rId2" action="ppaction://hlinksldjump"/>
          </p:cNvPr>
          <p:cNvSpPr txBox="1"/>
          <p:nvPr/>
        </p:nvSpPr>
        <p:spPr>
          <a:xfrm>
            <a:off x="290061" y="448886"/>
            <a:ext cx="26021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n w="19050">
                  <a:noFill/>
                </a:ln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DASAN RESORT</a:t>
            </a:r>
            <a:endParaRPr lang="ko-KR" altLang="en-US" sz="2400" b="1" dirty="0">
              <a:ln w="19050">
                <a:noFill/>
              </a:ln>
              <a:solidFill>
                <a:schemeClr val="tx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3331026" y="518610"/>
            <a:ext cx="16625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통합예약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998F973-8D88-4A40-85FA-9758A265D305}"/>
              </a:ext>
            </a:extLst>
          </p:cNvPr>
          <p:cNvSpPr txBox="1"/>
          <p:nvPr/>
        </p:nvSpPr>
        <p:spPr>
          <a:xfrm>
            <a:off x="5487087" y="518610"/>
            <a:ext cx="21283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리조트 안내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998F973-8D88-4A40-85FA-9758A265D305}"/>
              </a:ext>
            </a:extLst>
          </p:cNvPr>
          <p:cNvSpPr txBox="1"/>
          <p:nvPr/>
        </p:nvSpPr>
        <p:spPr>
          <a:xfrm>
            <a:off x="7763273" y="510075"/>
            <a:ext cx="21283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리조트 소식</a:t>
            </a:r>
          </a:p>
        </p:txBody>
      </p:sp>
      <p:cxnSp>
        <p:nvCxnSpPr>
          <p:cNvPr id="26" name="직선 연결선 25"/>
          <p:cNvCxnSpPr/>
          <p:nvPr/>
        </p:nvCxnSpPr>
        <p:spPr>
          <a:xfrm>
            <a:off x="290061" y="1046133"/>
            <a:ext cx="11722536" cy="0"/>
          </a:xfrm>
          <a:prstGeom prst="line">
            <a:avLst/>
          </a:prstGeom>
          <a:ln w="1905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hlinkClick r:id="rId3" action="ppaction://hlinksldjump"/>
          </p:cNvPr>
          <p:cNvSpPr txBox="1"/>
          <p:nvPr/>
        </p:nvSpPr>
        <p:spPr>
          <a:xfrm>
            <a:off x="0" y="-4500"/>
            <a:ext cx="12192000" cy="3276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62" name="TextBox 61">
            <a:hlinkClick r:id="rId3" action="ppaction://hlinksldjump"/>
            <a:extLst>
              <a:ext uri="{FF2B5EF4-FFF2-40B4-BE49-F238E27FC236}">
                <a16:creationId xmlns:a16="http://schemas.microsoft.com/office/drawing/2014/main" id="{5B91270C-A6C4-4B12-990A-8E450FC54BC3}"/>
              </a:ext>
            </a:extLst>
          </p:cNvPr>
          <p:cNvSpPr txBox="1"/>
          <p:nvPr/>
        </p:nvSpPr>
        <p:spPr>
          <a:xfrm>
            <a:off x="10169314" y="505883"/>
            <a:ext cx="13079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고객센터</a:t>
            </a:r>
          </a:p>
        </p:txBody>
      </p:sp>
      <p:sp>
        <p:nvSpPr>
          <p:cNvPr id="63" name="TextBox 62">
            <a:hlinkClick r:id="rId2" action="ppaction://hlinksldjump"/>
          </p:cNvPr>
          <p:cNvSpPr txBox="1"/>
          <p:nvPr/>
        </p:nvSpPr>
        <p:spPr>
          <a:xfrm>
            <a:off x="286593" y="447528"/>
            <a:ext cx="26021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n w="19050">
                  <a:noFill/>
                </a:ln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DASAN RESORT   </a:t>
            </a:r>
            <a:endParaRPr lang="ko-KR" altLang="en-US" sz="2400" b="1" dirty="0">
              <a:ln w="19050">
                <a:noFill/>
              </a:ln>
              <a:solidFill>
                <a:schemeClr val="tx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4" name="TextBox 63">
            <a:hlinkClick r:id="rId3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3327558" y="515692"/>
            <a:ext cx="12741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통합예약</a:t>
            </a:r>
          </a:p>
        </p:txBody>
      </p:sp>
      <p:sp>
        <p:nvSpPr>
          <p:cNvPr id="65" name="TextBox 64">
            <a:hlinkClick r:id="rId3" action="ppaction://hlinksldjump"/>
            <a:extLst>
              <a:ext uri="{FF2B5EF4-FFF2-40B4-BE49-F238E27FC236}">
                <a16:creationId xmlns:a16="http://schemas.microsoft.com/office/drawing/2014/main" id="{7998F973-8D88-4A40-85FA-9758A265D305}"/>
              </a:ext>
            </a:extLst>
          </p:cNvPr>
          <p:cNvSpPr txBox="1"/>
          <p:nvPr/>
        </p:nvSpPr>
        <p:spPr>
          <a:xfrm>
            <a:off x="5476713" y="516530"/>
            <a:ext cx="15441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리조트 안내</a:t>
            </a:r>
          </a:p>
        </p:txBody>
      </p:sp>
      <p:sp>
        <p:nvSpPr>
          <p:cNvPr id="66" name="TextBox 65">
            <a:hlinkClick r:id="rId3" action="ppaction://hlinksldjump"/>
            <a:extLst>
              <a:ext uri="{FF2B5EF4-FFF2-40B4-BE49-F238E27FC236}">
                <a16:creationId xmlns:a16="http://schemas.microsoft.com/office/drawing/2014/main" id="{7998F973-8D88-4A40-85FA-9758A265D305}"/>
              </a:ext>
            </a:extLst>
          </p:cNvPr>
          <p:cNvSpPr txBox="1"/>
          <p:nvPr/>
        </p:nvSpPr>
        <p:spPr>
          <a:xfrm>
            <a:off x="7759017" y="511162"/>
            <a:ext cx="15612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리조트 소식</a:t>
            </a:r>
          </a:p>
        </p:txBody>
      </p:sp>
      <p:sp>
        <p:nvSpPr>
          <p:cNvPr id="67" name="TextBox 66">
            <a:hlinkClick r:id="rId4" action="ppaction://hlinksldjump"/>
            <a:extLst>
              <a:ext uri="{FF2B5EF4-FFF2-40B4-BE49-F238E27FC236}">
                <a16:creationId xmlns:a16="http://schemas.microsoft.com/office/drawing/2014/main" id="{F58275E5-7314-4031-97E4-97B7FDB1D406}"/>
              </a:ext>
            </a:extLst>
          </p:cNvPr>
          <p:cNvSpPr txBox="1"/>
          <p:nvPr/>
        </p:nvSpPr>
        <p:spPr>
          <a:xfrm>
            <a:off x="3308210" y="886639"/>
            <a:ext cx="114993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객실 예약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8" name="TextBox 67">
            <a:hlinkClick r:id="rId5" action="ppaction://hlinksldjump"/>
            <a:extLst>
              <a:ext uri="{FF2B5EF4-FFF2-40B4-BE49-F238E27FC236}">
                <a16:creationId xmlns:a16="http://schemas.microsoft.com/office/drawing/2014/main" id="{F58275E5-7314-4031-97E4-97B7FDB1D406}"/>
              </a:ext>
            </a:extLst>
          </p:cNvPr>
          <p:cNvSpPr txBox="1"/>
          <p:nvPr/>
        </p:nvSpPr>
        <p:spPr>
          <a:xfrm>
            <a:off x="3285814" y="1235599"/>
            <a:ext cx="124020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서비스 예약</a:t>
            </a:r>
          </a:p>
        </p:txBody>
      </p:sp>
      <p:sp>
        <p:nvSpPr>
          <p:cNvPr id="69" name="TextBox 68">
            <a:hlinkClick r:id="rId6" action="ppaction://hlinksldjump"/>
            <a:extLst>
              <a:ext uri="{FF2B5EF4-FFF2-40B4-BE49-F238E27FC236}">
                <a16:creationId xmlns:a16="http://schemas.microsoft.com/office/drawing/2014/main" id="{F58275E5-7314-4031-97E4-97B7FDB1D406}"/>
              </a:ext>
            </a:extLst>
          </p:cNvPr>
          <p:cNvSpPr txBox="1"/>
          <p:nvPr/>
        </p:nvSpPr>
        <p:spPr>
          <a:xfrm>
            <a:off x="3017081" y="1619983"/>
            <a:ext cx="186499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 err="1">
                <a:latin typeface="맑은 고딕" panose="020B0503020000020004" pitchFamily="50" charset="-127"/>
              </a:rPr>
              <a:t>예약조회</a:t>
            </a:r>
            <a:r>
              <a:rPr lang="en-US" altLang="ko-KR" sz="1400" dirty="0">
                <a:latin typeface="맑은 고딕" panose="020B0503020000020004" pitchFamily="50" charset="-127"/>
              </a:rPr>
              <a:t>/</a:t>
            </a:r>
            <a:r>
              <a:rPr lang="ko-KR" altLang="en-US" sz="1400" dirty="0">
                <a:latin typeface="맑은 고딕" panose="020B0503020000020004" pitchFamily="50" charset="-127"/>
              </a:rPr>
              <a:t>변경</a:t>
            </a:r>
            <a:r>
              <a:rPr lang="en-US" altLang="ko-KR" sz="1400" dirty="0">
                <a:latin typeface="맑은 고딕" panose="020B0503020000020004" pitchFamily="50" charset="-127"/>
              </a:rPr>
              <a:t>/</a:t>
            </a:r>
            <a:r>
              <a:rPr lang="ko-KR" altLang="en-US" sz="1400" dirty="0">
                <a:latin typeface="맑은 고딕" panose="020B0503020000020004" pitchFamily="50" charset="-127"/>
              </a:rPr>
              <a:t>취소</a:t>
            </a:r>
          </a:p>
        </p:txBody>
      </p:sp>
      <p:sp>
        <p:nvSpPr>
          <p:cNvPr id="70" name="TextBox 69">
            <a:hlinkClick r:id="rId7" action="ppaction://hlinksldjump"/>
            <a:extLst>
              <a:ext uri="{FF2B5EF4-FFF2-40B4-BE49-F238E27FC236}">
                <a16:creationId xmlns:a16="http://schemas.microsoft.com/office/drawing/2014/main" id="{1EF22B79-2842-420A-B9FF-EF80463C3457}"/>
              </a:ext>
            </a:extLst>
          </p:cNvPr>
          <p:cNvSpPr txBox="1"/>
          <p:nvPr/>
        </p:nvSpPr>
        <p:spPr>
          <a:xfrm>
            <a:off x="7905040" y="933483"/>
            <a:ext cx="12145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리조트 뉴스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1" name="TextBox 70">
            <a:hlinkClick r:id="rId8" action="ppaction://hlinksldjump"/>
            <a:extLst>
              <a:ext uri="{FF2B5EF4-FFF2-40B4-BE49-F238E27FC236}">
                <a16:creationId xmlns:a16="http://schemas.microsoft.com/office/drawing/2014/main" id="{DF04EEA3-134F-408C-9479-AA9C986DC17B}"/>
              </a:ext>
            </a:extLst>
          </p:cNvPr>
          <p:cNvSpPr txBox="1"/>
          <p:nvPr/>
        </p:nvSpPr>
        <p:spPr>
          <a:xfrm>
            <a:off x="10278585" y="898107"/>
            <a:ext cx="87732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FAQ</a:t>
            </a:r>
          </a:p>
        </p:txBody>
      </p:sp>
      <p:sp>
        <p:nvSpPr>
          <p:cNvPr id="72" name="TextBox 71">
            <a:hlinkClick r:id="rId9" action="ppaction://hlinksldjump"/>
            <a:extLst>
              <a:ext uri="{FF2B5EF4-FFF2-40B4-BE49-F238E27FC236}">
                <a16:creationId xmlns:a16="http://schemas.microsoft.com/office/drawing/2014/main" id="{1EF22B79-2842-420A-B9FF-EF80463C3457}"/>
              </a:ext>
            </a:extLst>
          </p:cNvPr>
          <p:cNvSpPr txBox="1"/>
          <p:nvPr/>
        </p:nvSpPr>
        <p:spPr>
          <a:xfrm>
            <a:off x="7952442" y="1300695"/>
            <a:ext cx="111969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오시는 길</a:t>
            </a:r>
          </a:p>
        </p:txBody>
      </p:sp>
      <p:sp>
        <p:nvSpPr>
          <p:cNvPr id="73" name="TextBox 72">
            <a:hlinkClick r:id="rId10" action="ppaction://hlinksldjump"/>
            <a:extLst>
              <a:ext uri="{FF2B5EF4-FFF2-40B4-BE49-F238E27FC236}">
                <a16:creationId xmlns:a16="http://schemas.microsoft.com/office/drawing/2014/main" id="{DF04EEA3-134F-408C-9479-AA9C986DC17B}"/>
              </a:ext>
            </a:extLst>
          </p:cNvPr>
          <p:cNvSpPr txBox="1"/>
          <p:nvPr/>
        </p:nvSpPr>
        <p:spPr>
          <a:xfrm>
            <a:off x="10282588" y="1270037"/>
            <a:ext cx="89267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분실물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4" name="TextBox 73">
            <a:hlinkClick r:id="rId11" action="ppaction://hlinksldjump"/>
            <a:extLst>
              <a:ext uri="{FF2B5EF4-FFF2-40B4-BE49-F238E27FC236}">
                <a16:creationId xmlns:a16="http://schemas.microsoft.com/office/drawing/2014/main" id="{DF04EEA3-134F-408C-9479-AA9C986DC17B}"/>
              </a:ext>
            </a:extLst>
          </p:cNvPr>
          <p:cNvSpPr txBox="1"/>
          <p:nvPr/>
        </p:nvSpPr>
        <p:spPr>
          <a:xfrm>
            <a:off x="10238187" y="1654421"/>
            <a:ext cx="114450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고객의 소리</a:t>
            </a:r>
          </a:p>
        </p:txBody>
      </p:sp>
      <p:sp>
        <p:nvSpPr>
          <p:cNvPr id="75" name="TextBox 74">
            <a:hlinkClick r:id="rId12" action="ppaction://hlinksldjump"/>
            <a:extLst>
              <a:ext uri="{FF2B5EF4-FFF2-40B4-BE49-F238E27FC236}">
                <a16:creationId xmlns:a16="http://schemas.microsoft.com/office/drawing/2014/main" id="{1EF22B79-2842-420A-B9FF-EF80463C3457}"/>
              </a:ext>
            </a:extLst>
          </p:cNvPr>
          <p:cNvSpPr txBox="1"/>
          <p:nvPr/>
        </p:nvSpPr>
        <p:spPr>
          <a:xfrm>
            <a:off x="5522715" y="888592"/>
            <a:ext cx="141194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리조트 소개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6" name="TextBox 75">
            <a:hlinkClick r:id="rId13" action="ppaction://hlinksldjump"/>
            <a:extLst>
              <a:ext uri="{FF2B5EF4-FFF2-40B4-BE49-F238E27FC236}">
                <a16:creationId xmlns:a16="http://schemas.microsoft.com/office/drawing/2014/main" id="{1EF22B79-2842-420A-B9FF-EF80463C3457}"/>
              </a:ext>
            </a:extLst>
          </p:cNvPr>
          <p:cNvSpPr txBox="1"/>
          <p:nvPr/>
        </p:nvSpPr>
        <p:spPr>
          <a:xfrm>
            <a:off x="5892847" y="1243826"/>
            <a:ext cx="67168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객실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7" name="TextBox 76">
            <a:hlinkClick r:id="rId14" action="ppaction://hlinksldjump"/>
            <a:extLst>
              <a:ext uri="{FF2B5EF4-FFF2-40B4-BE49-F238E27FC236}">
                <a16:creationId xmlns:a16="http://schemas.microsoft.com/office/drawing/2014/main" id="{1EF22B79-2842-420A-B9FF-EF80463C3457}"/>
              </a:ext>
            </a:extLst>
          </p:cNvPr>
          <p:cNvSpPr txBox="1"/>
          <p:nvPr/>
        </p:nvSpPr>
        <p:spPr>
          <a:xfrm>
            <a:off x="5812024" y="1604197"/>
            <a:ext cx="87402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</a:rPr>
              <a:t>서비스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8" name="TextBox 77">
            <a:hlinkClick r:id="rId15" action="ppaction://hlinksldjump"/>
            <a:extLst>
              <a:ext uri="{FF2B5EF4-FFF2-40B4-BE49-F238E27FC236}">
                <a16:creationId xmlns:a16="http://schemas.microsoft.com/office/drawing/2014/main" id="{1EF22B79-2842-420A-B9FF-EF80463C3457}"/>
              </a:ext>
            </a:extLst>
          </p:cNvPr>
          <p:cNvSpPr txBox="1"/>
          <p:nvPr/>
        </p:nvSpPr>
        <p:spPr>
          <a:xfrm>
            <a:off x="5645064" y="1929506"/>
            <a:ext cx="120794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편의시설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9" name="TextBox 78">
            <a:hlinkClick r:id="rId16" action="ppaction://hlinksldjump"/>
            <a:extLst>
              <a:ext uri="{FF2B5EF4-FFF2-40B4-BE49-F238E27FC236}">
                <a16:creationId xmlns:a16="http://schemas.microsoft.com/office/drawing/2014/main" id="{1EF22B79-2842-420A-B9FF-EF80463C3457}"/>
              </a:ext>
            </a:extLst>
          </p:cNvPr>
          <p:cNvSpPr txBox="1"/>
          <p:nvPr/>
        </p:nvSpPr>
        <p:spPr>
          <a:xfrm>
            <a:off x="5834353" y="2276642"/>
            <a:ext cx="82936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다이닝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0" name="TextBox 79">
            <a:hlinkClick r:id="rId17" action="ppaction://hlinksldjump"/>
            <a:extLst>
              <a:ext uri="{FF2B5EF4-FFF2-40B4-BE49-F238E27FC236}">
                <a16:creationId xmlns:a16="http://schemas.microsoft.com/office/drawing/2014/main" id="{1EF22B79-2842-420A-B9FF-EF80463C3457}"/>
              </a:ext>
            </a:extLst>
          </p:cNvPr>
          <p:cNvSpPr txBox="1"/>
          <p:nvPr/>
        </p:nvSpPr>
        <p:spPr>
          <a:xfrm>
            <a:off x="5834352" y="2622811"/>
            <a:ext cx="829361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연회장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" name="직사각형 32">
            <a:hlinkClick r:id="rId18" action="ppaction://hlinksldjump"/>
          </p:cNvPr>
          <p:cNvSpPr/>
          <p:nvPr/>
        </p:nvSpPr>
        <p:spPr>
          <a:xfrm>
            <a:off x="0" y="3378754"/>
            <a:ext cx="12192000" cy="34792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5866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animBg="1"/>
      <p:bldP spid="62" grpId="0"/>
      <p:bldP spid="63" grpId="0"/>
      <p:bldP spid="64" grpId="0"/>
      <p:bldP spid="65" grpId="0"/>
      <p:bldP spid="66" grpId="0"/>
      <p:bldP spid="67" grpId="0"/>
      <p:bldP spid="68" grpId="0"/>
      <p:bldP spid="69" grpId="0"/>
      <p:bldP spid="70" grpId="0"/>
      <p:bldP spid="71" grpId="0"/>
      <p:bldP spid="72" grpId="0"/>
      <p:bldP spid="73" grpId="0"/>
      <p:bldP spid="74" grpId="0"/>
      <p:bldP spid="75" grpId="0"/>
      <p:bldP spid="76" grpId="0"/>
      <p:bldP spid="77" grpId="0"/>
      <p:bldP spid="78" grpId="0"/>
      <p:bldP spid="79" grpId="0"/>
      <p:bldP spid="80" grpId="0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226084" y="1561368"/>
            <a:ext cx="63033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이용약관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78844" y="2272415"/>
            <a:ext cx="11775728" cy="45704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조 목적</a:t>
            </a:r>
          </a:p>
          <a:p>
            <a:pPr fontAlgn="base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본 약관은 다산리조트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이하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"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회사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"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라 함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가 운영하는 사이트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온라인 서비스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모바일 및 인터넷 관련 서비스 포함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이하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"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서비스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"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라 함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이용함에 있어 회사와 회사의 서비스를 이용하는 자간의 권리 의무 및 책임사항을 규정하는데 목적이 있습니다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fontAlgn="base">
              <a:lnSpc>
                <a:spcPct val="150000"/>
              </a:lnSpc>
            </a:pP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fontAlgn="base">
              <a:lnSpc>
                <a:spcPct val="150000"/>
              </a:lnSpc>
            </a:pP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조 회사의 의무</a:t>
            </a:r>
          </a:p>
          <a:p>
            <a:pPr fontAlgn="base">
              <a:lnSpc>
                <a:spcPct val="15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회사는 약관이 정하는 바에 따라 지속적이고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안정적인 서비스를 제공하는데 최선을 다합니다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fontAlgn="base">
              <a:lnSpc>
                <a:spcPct val="15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회사는 이용자가 안전하게 서비스를 이용할 수 있도록 이용자의 개인정보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신용정보 포함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보호를 위한 보안 시스템을 갖추어야 합니다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fontAlgn="base">
              <a:lnSpc>
                <a:spcPct val="15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회사는 이용계약의 체결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계약사항의 변경 및 해지 등 이용자와의 계약관련 절차 및 내용 등에 있어 이용자에게 편의를 제공할 수 있도록 노력합니다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fontAlgn="base"/>
            <a:endParaRPr lang="en-US" altLang="ko-KR" b="1" dirty="0"/>
          </a:p>
          <a:p>
            <a:pPr fontAlgn="base">
              <a:lnSpc>
                <a:spcPct val="150000"/>
              </a:lnSpc>
            </a:pP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조 이용자의 의무</a:t>
            </a:r>
          </a:p>
          <a:p>
            <a:pPr fontAlgn="base">
              <a:lnSpc>
                <a:spcPct val="15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이용자의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ID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와 비밀번호에 관한 관리 책임은 이용자에게 있습니다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fontAlgn="base">
              <a:lnSpc>
                <a:spcPct val="15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이용자는 자신의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ID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및 비밀번호를 제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자가 이용하게 해서는 안됩니다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fontAlgn="base">
              <a:lnSpc>
                <a:spcPct val="150000"/>
              </a:lnSpc>
            </a:pP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B91270C-A6C4-4B12-990A-8E450FC54BC3}"/>
              </a:ext>
            </a:extLst>
          </p:cNvPr>
          <p:cNvSpPr txBox="1"/>
          <p:nvPr/>
        </p:nvSpPr>
        <p:spPr>
          <a:xfrm>
            <a:off x="10176901" y="505675"/>
            <a:ext cx="15975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고객센터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3331026" y="518610"/>
            <a:ext cx="16625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통합예약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998F973-8D88-4A40-85FA-9758A265D305}"/>
              </a:ext>
            </a:extLst>
          </p:cNvPr>
          <p:cNvSpPr txBox="1"/>
          <p:nvPr/>
        </p:nvSpPr>
        <p:spPr>
          <a:xfrm>
            <a:off x="5487087" y="518610"/>
            <a:ext cx="21283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리조트 안내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998F973-8D88-4A40-85FA-9758A265D305}"/>
              </a:ext>
            </a:extLst>
          </p:cNvPr>
          <p:cNvSpPr txBox="1"/>
          <p:nvPr/>
        </p:nvSpPr>
        <p:spPr>
          <a:xfrm>
            <a:off x="7763273" y="510075"/>
            <a:ext cx="21283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리조트 소식</a:t>
            </a:r>
          </a:p>
        </p:txBody>
      </p:sp>
      <p:cxnSp>
        <p:nvCxnSpPr>
          <p:cNvPr id="22" name="직선 연결선 21"/>
          <p:cNvCxnSpPr/>
          <p:nvPr/>
        </p:nvCxnSpPr>
        <p:spPr>
          <a:xfrm>
            <a:off x="290061" y="1046133"/>
            <a:ext cx="11722536" cy="0"/>
          </a:xfrm>
          <a:prstGeom prst="line">
            <a:avLst/>
          </a:prstGeom>
          <a:ln w="1905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hlinkClick r:id="rId2" action="ppaction://hlinksldjump"/>
          </p:cNvPr>
          <p:cNvSpPr txBox="1"/>
          <p:nvPr/>
        </p:nvSpPr>
        <p:spPr>
          <a:xfrm>
            <a:off x="290061" y="448886"/>
            <a:ext cx="26021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n w="19050">
                  <a:noFill/>
                </a:ln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DASAN RESORT</a:t>
            </a:r>
            <a:endParaRPr lang="ko-KR" altLang="en-US" sz="2400" b="1" dirty="0">
              <a:ln w="19050">
                <a:noFill/>
              </a:ln>
              <a:solidFill>
                <a:schemeClr val="tx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8" name="TextBox 37">
            <a:hlinkClick r:id="rId3" action="ppaction://hlinksldjump"/>
          </p:cNvPr>
          <p:cNvSpPr txBox="1"/>
          <p:nvPr/>
        </p:nvSpPr>
        <p:spPr>
          <a:xfrm>
            <a:off x="0" y="-4500"/>
            <a:ext cx="12192000" cy="3276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39" name="TextBox 38">
            <a:hlinkClick r:id="rId3" action="ppaction://hlinksldjump"/>
            <a:extLst>
              <a:ext uri="{FF2B5EF4-FFF2-40B4-BE49-F238E27FC236}">
                <a16:creationId xmlns:a16="http://schemas.microsoft.com/office/drawing/2014/main" id="{5B91270C-A6C4-4B12-990A-8E450FC54BC3}"/>
              </a:ext>
            </a:extLst>
          </p:cNvPr>
          <p:cNvSpPr txBox="1"/>
          <p:nvPr/>
        </p:nvSpPr>
        <p:spPr>
          <a:xfrm>
            <a:off x="10169314" y="505883"/>
            <a:ext cx="13079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고객센터</a:t>
            </a:r>
          </a:p>
        </p:txBody>
      </p:sp>
      <p:sp>
        <p:nvSpPr>
          <p:cNvPr id="40" name="TextBox 39">
            <a:hlinkClick r:id="rId2" action="ppaction://hlinksldjump"/>
          </p:cNvPr>
          <p:cNvSpPr txBox="1"/>
          <p:nvPr/>
        </p:nvSpPr>
        <p:spPr>
          <a:xfrm>
            <a:off x="286593" y="447528"/>
            <a:ext cx="26021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n w="19050">
                  <a:noFill/>
                </a:ln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DASAN RESORT   </a:t>
            </a:r>
            <a:endParaRPr lang="ko-KR" altLang="en-US" sz="2400" b="1" dirty="0">
              <a:ln w="19050">
                <a:noFill/>
              </a:ln>
              <a:solidFill>
                <a:schemeClr val="tx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1" name="TextBox 40">
            <a:hlinkClick r:id="rId3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3327558" y="515692"/>
            <a:ext cx="12741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통합예약</a:t>
            </a:r>
          </a:p>
        </p:txBody>
      </p:sp>
      <p:sp>
        <p:nvSpPr>
          <p:cNvPr id="42" name="TextBox 41">
            <a:hlinkClick r:id="rId3" action="ppaction://hlinksldjump"/>
            <a:extLst>
              <a:ext uri="{FF2B5EF4-FFF2-40B4-BE49-F238E27FC236}">
                <a16:creationId xmlns:a16="http://schemas.microsoft.com/office/drawing/2014/main" id="{7998F973-8D88-4A40-85FA-9758A265D305}"/>
              </a:ext>
            </a:extLst>
          </p:cNvPr>
          <p:cNvSpPr txBox="1"/>
          <p:nvPr/>
        </p:nvSpPr>
        <p:spPr>
          <a:xfrm>
            <a:off x="5476713" y="516530"/>
            <a:ext cx="15441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리조트 안내</a:t>
            </a:r>
          </a:p>
        </p:txBody>
      </p:sp>
      <p:sp>
        <p:nvSpPr>
          <p:cNvPr id="43" name="TextBox 42">
            <a:hlinkClick r:id="rId3" action="ppaction://hlinksldjump"/>
            <a:extLst>
              <a:ext uri="{FF2B5EF4-FFF2-40B4-BE49-F238E27FC236}">
                <a16:creationId xmlns:a16="http://schemas.microsoft.com/office/drawing/2014/main" id="{7998F973-8D88-4A40-85FA-9758A265D305}"/>
              </a:ext>
            </a:extLst>
          </p:cNvPr>
          <p:cNvSpPr txBox="1"/>
          <p:nvPr/>
        </p:nvSpPr>
        <p:spPr>
          <a:xfrm>
            <a:off x="7759017" y="511162"/>
            <a:ext cx="15612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리조트 소식</a:t>
            </a:r>
          </a:p>
        </p:txBody>
      </p:sp>
      <p:sp>
        <p:nvSpPr>
          <p:cNvPr id="44" name="TextBox 43">
            <a:hlinkClick r:id="rId4" action="ppaction://hlinksldjump"/>
            <a:extLst>
              <a:ext uri="{FF2B5EF4-FFF2-40B4-BE49-F238E27FC236}">
                <a16:creationId xmlns:a16="http://schemas.microsoft.com/office/drawing/2014/main" id="{F58275E5-7314-4031-97E4-97B7FDB1D406}"/>
              </a:ext>
            </a:extLst>
          </p:cNvPr>
          <p:cNvSpPr txBox="1"/>
          <p:nvPr/>
        </p:nvSpPr>
        <p:spPr>
          <a:xfrm>
            <a:off x="3308210" y="886639"/>
            <a:ext cx="114993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객실 예약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5" name="TextBox 44">
            <a:hlinkClick r:id="rId5" action="ppaction://hlinksldjump"/>
            <a:extLst>
              <a:ext uri="{FF2B5EF4-FFF2-40B4-BE49-F238E27FC236}">
                <a16:creationId xmlns:a16="http://schemas.microsoft.com/office/drawing/2014/main" id="{F58275E5-7314-4031-97E4-97B7FDB1D406}"/>
              </a:ext>
            </a:extLst>
          </p:cNvPr>
          <p:cNvSpPr txBox="1"/>
          <p:nvPr/>
        </p:nvSpPr>
        <p:spPr>
          <a:xfrm>
            <a:off x="3285814" y="1235599"/>
            <a:ext cx="124020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서비스 예약</a:t>
            </a:r>
          </a:p>
        </p:txBody>
      </p:sp>
      <p:sp>
        <p:nvSpPr>
          <p:cNvPr id="46" name="TextBox 45">
            <a:hlinkClick r:id="rId6" action="ppaction://hlinksldjump"/>
            <a:extLst>
              <a:ext uri="{FF2B5EF4-FFF2-40B4-BE49-F238E27FC236}">
                <a16:creationId xmlns:a16="http://schemas.microsoft.com/office/drawing/2014/main" id="{F58275E5-7314-4031-97E4-97B7FDB1D406}"/>
              </a:ext>
            </a:extLst>
          </p:cNvPr>
          <p:cNvSpPr txBox="1"/>
          <p:nvPr/>
        </p:nvSpPr>
        <p:spPr>
          <a:xfrm>
            <a:off x="3017081" y="1619983"/>
            <a:ext cx="186499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 err="1">
                <a:latin typeface="맑은 고딕" panose="020B0503020000020004" pitchFamily="50" charset="-127"/>
              </a:rPr>
              <a:t>예약조회</a:t>
            </a:r>
            <a:r>
              <a:rPr lang="en-US" altLang="ko-KR" sz="1400" dirty="0">
                <a:latin typeface="맑은 고딕" panose="020B0503020000020004" pitchFamily="50" charset="-127"/>
              </a:rPr>
              <a:t>/</a:t>
            </a:r>
            <a:r>
              <a:rPr lang="ko-KR" altLang="en-US" sz="1400" dirty="0">
                <a:latin typeface="맑은 고딕" panose="020B0503020000020004" pitchFamily="50" charset="-127"/>
              </a:rPr>
              <a:t>변경</a:t>
            </a:r>
            <a:r>
              <a:rPr lang="en-US" altLang="ko-KR" sz="1400" dirty="0">
                <a:latin typeface="맑은 고딕" panose="020B0503020000020004" pitchFamily="50" charset="-127"/>
              </a:rPr>
              <a:t>/</a:t>
            </a:r>
            <a:r>
              <a:rPr lang="ko-KR" altLang="en-US" sz="1400" dirty="0">
                <a:latin typeface="맑은 고딕" panose="020B0503020000020004" pitchFamily="50" charset="-127"/>
              </a:rPr>
              <a:t>취소</a:t>
            </a:r>
          </a:p>
        </p:txBody>
      </p:sp>
      <p:sp>
        <p:nvSpPr>
          <p:cNvPr id="47" name="TextBox 46">
            <a:hlinkClick r:id="rId7" action="ppaction://hlinksldjump"/>
            <a:extLst>
              <a:ext uri="{FF2B5EF4-FFF2-40B4-BE49-F238E27FC236}">
                <a16:creationId xmlns:a16="http://schemas.microsoft.com/office/drawing/2014/main" id="{1EF22B79-2842-420A-B9FF-EF80463C3457}"/>
              </a:ext>
            </a:extLst>
          </p:cNvPr>
          <p:cNvSpPr txBox="1"/>
          <p:nvPr/>
        </p:nvSpPr>
        <p:spPr>
          <a:xfrm>
            <a:off x="7905040" y="933483"/>
            <a:ext cx="12145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리조트 뉴스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8" name="TextBox 47">
            <a:hlinkClick r:id="rId8" action="ppaction://hlinksldjump"/>
            <a:extLst>
              <a:ext uri="{FF2B5EF4-FFF2-40B4-BE49-F238E27FC236}">
                <a16:creationId xmlns:a16="http://schemas.microsoft.com/office/drawing/2014/main" id="{DF04EEA3-134F-408C-9479-AA9C986DC17B}"/>
              </a:ext>
            </a:extLst>
          </p:cNvPr>
          <p:cNvSpPr txBox="1"/>
          <p:nvPr/>
        </p:nvSpPr>
        <p:spPr>
          <a:xfrm>
            <a:off x="10278585" y="898107"/>
            <a:ext cx="87732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FAQ</a:t>
            </a:r>
          </a:p>
        </p:txBody>
      </p:sp>
      <p:sp>
        <p:nvSpPr>
          <p:cNvPr id="49" name="TextBox 48">
            <a:hlinkClick r:id="rId9" action="ppaction://hlinksldjump"/>
            <a:extLst>
              <a:ext uri="{FF2B5EF4-FFF2-40B4-BE49-F238E27FC236}">
                <a16:creationId xmlns:a16="http://schemas.microsoft.com/office/drawing/2014/main" id="{1EF22B79-2842-420A-B9FF-EF80463C3457}"/>
              </a:ext>
            </a:extLst>
          </p:cNvPr>
          <p:cNvSpPr txBox="1"/>
          <p:nvPr/>
        </p:nvSpPr>
        <p:spPr>
          <a:xfrm>
            <a:off x="7952442" y="1300695"/>
            <a:ext cx="111969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오시는 길</a:t>
            </a:r>
          </a:p>
        </p:txBody>
      </p:sp>
      <p:sp>
        <p:nvSpPr>
          <p:cNvPr id="50" name="TextBox 49">
            <a:hlinkClick r:id="rId10" action="ppaction://hlinksldjump"/>
            <a:extLst>
              <a:ext uri="{FF2B5EF4-FFF2-40B4-BE49-F238E27FC236}">
                <a16:creationId xmlns:a16="http://schemas.microsoft.com/office/drawing/2014/main" id="{DF04EEA3-134F-408C-9479-AA9C986DC17B}"/>
              </a:ext>
            </a:extLst>
          </p:cNvPr>
          <p:cNvSpPr txBox="1"/>
          <p:nvPr/>
        </p:nvSpPr>
        <p:spPr>
          <a:xfrm>
            <a:off x="10282588" y="1270037"/>
            <a:ext cx="89267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분실물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1" name="TextBox 50">
            <a:hlinkClick r:id="rId11" action="ppaction://hlinksldjump"/>
            <a:extLst>
              <a:ext uri="{FF2B5EF4-FFF2-40B4-BE49-F238E27FC236}">
                <a16:creationId xmlns:a16="http://schemas.microsoft.com/office/drawing/2014/main" id="{DF04EEA3-134F-408C-9479-AA9C986DC17B}"/>
              </a:ext>
            </a:extLst>
          </p:cNvPr>
          <p:cNvSpPr txBox="1"/>
          <p:nvPr/>
        </p:nvSpPr>
        <p:spPr>
          <a:xfrm>
            <a:off x="10238187" y="1654421"/>
            <a:ext cx="114450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고객의 소리</a:t>
            </a:r>
          </a:p>
        </p:txBody>
      </p:sp>
      <p:sp>
        <p:nvSpPr>
          <p:cNvPr id="52" name="TextBox 51">
            <a:hlinkClick r:id="rId12" action="ppaction://hlinksldjump"/>
            <a:extLst>
              <a:ext uri="{FF2B5EF4-FFF2-40B4-BE49-F238E27FC236}">
                <a16:creationId xmlns:a16="http://schemas.microsoft.com/office/drawing/2014/main" id="{1EF22B79-2842-420A-B9FF-EF80463C3457}"/>
              </a:ext>
            </a:extLst>
          </p:cNvPr>
          <p:cNvSpPr txBox="1"/>
          <p:nvPr/>
        </p:nvSpPr>
        <p:spPr>
          <a:xfrm>
            <a:off x="5522715" y="888592"/>
            <a:ext cx="141194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리조트 소개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3" name="TextBox 52">
            <a:hlinkClick r:id="rId13" action="ppaction://hlinksldjump"/>
            <a:extLst>
              <a:ext uri="{FF2B5EF4-FFF2-40B4-BE49-F238E27FC236}">
                <a16:creationId xmlns:a16="http://schemas.microsoft.com/office/drawing/2014/main" id="{1EF22B79-2842-420A-B9FF-EF80463C3457}"/>
              </a:ext>
            </a:extLst>
          </p:cNvPr>
          <p:cNvSpPr txBox="1"/>
          <p:nvPr/>
        </p:nvSpPr>
        <p:spPr>
          <a:xfrm>
            <a:off x="5892847" y="1243826"/>
            <a:ext cx="67168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객실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4" name="TextBox 53">
            <a:hlinkClick r:id="rId14" action="ppaction://hlinksldjump"/>
            <a:extLst>
              <a:ext uri="{FF2B5EF4-FFF2-40B4-BE49-F238E27FC236}">
                <a16:creationId xmlns:a16="http://schemas.microsoft.com/office/drawing/2014/main" id="{1EF22B79-2842-420A-B9FF-EF80463C3457}"/>
              </a:ext>
            </a:extLst>
          </p:cNvPr>
          <p:cNvSpPr txBox="1"/>
          <p:nvPr/>
        </p:nvSpPr>
        <p:spPr>
          <a:xfrm>
            <a:off x="5812024" y="1604197"/>
            <a:ext cx="87402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</a:rPr>
              <a:t>서비스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5" name="TextBox 54">
            <a:hlinkClick r:id="rId15" action="ppaction://hlinksldjump"/>
            <a:extLst>
              <a:ext uri="{FF2B5EF4-FFF2-40B4-BE49-F238E27FC236}">
                <a16:creationId xmlns:a16="http://schemas.microsoft.com/office/drawing/2014/main" id="{1EF22B79-2842-420A-B9FF-EF80463C3457}"/>
              </a:ext>
            </a:extLst>
          </p:cNvPr>
          <p:cNvSpPr txBox="1"/>
          <p:nvPr/>
        </p:nvSpPr>
        <p:spPr>
          <a:xfrm>
            <a:off x="5645064" y="1929506"/>
            <a:ext cx="120794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편의시설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6" name="TextBox 55">
            <a:hlinkClick r:id="rId16" action="ppaction://hlinksldjump"/>
            <a:extLst>
              <a:ext uri="{FF2B5EF4-FFF2-40B4-BE49-F238E27FC236}">
                <a16:creationId xmlns:a16="http://schemas.microsoft.com/office/drawing/2014/main" id="{1EF22B79-2842-420A-B9FF-EF80463C3457}"/>
              </a:ext>
            </a:extLst>
          </p:cNvPr>
          <p:cNvSpPr txBox="1"/>
          <p:nvPr/>
        </p:nvSpPr>
        <p:spPr>
          <a:xfrm>
            <a:off x="5834353" y="2276642"/>
            <a:ext cx="82936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다이닝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7" name="TextBox 56">
            <a:hlinkClick r:id="rId17" action="ppaction://hlinksldjump"/>
            <a:extLst>
              <a:ext uri="{FF2B5EF4-FFF2-40B4-BE49-F238E27FC236}">
                <a16:creationId xmlns:a16="http://schemas.microsoft.com/office/drawing/2014/main" id="{1EF22B79-2842-420A-B9FF-EF80463C3457}"/>
              </a:ext>
            </a:extLst>
          </p:cNvPr>
          <p:cNvSpPr txBox="1"/>
          <p:nvPr/>
        </p:nvSpPr>
        <p:spPr>
          <a:xfrm>
            <a:off x="5834352" y="2622811"/>
            <a:ext cx="829361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연회장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" name="직사각형 29">
            <a:hlinkClick r:id="rId18" action="ppaction://hlinksldjump"/>
          </p:cNvPr>
          <p:cNvSpPr/>
          <p:nvPr/>
        </p:nvSpPr>
        <p:spPr>
          <a:xfrm>
            <a:off x="0" y="3378754"/>
            <a:ext cx="12192000" cy="34792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6864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9" grpId="0"/>
      <p:bldP spid="40" grpId="0"/>
      <p:bldP spid="41" grpId="0"/>
      <p:bldP spid="42" grpId="0"/>
      <p:bldP spid="43" grpId="0"/>
      <p:bldP spid="44" grpId="0"/>
      <p:bldP spid="45" grpId="0"/>
      <p:bldP spid="46" grpId="0"/>
      <p:bldP spid="47" grpId="0"/>
      <p:bldP spid="48" grpId="0"/>
      <p:bldP spid="49" grpId="0"/>
      <p:bldP spid="50" grpId="0"/>
      <p:bldP spid="51" grpId="0"/>
      <p:bldP spid="52" grpId="0"/>
      <p:bldP spid="53" grpId="0"/>
      <p:bldP spid="54" grpId="0"/>
      <p:bldP spid="55" grpId="0"/>
      <p:bldP spid="56" grpId="0"/>
      <p:bldP spid="57" grpId="0"/>
    </p:bld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226084" y="1561368"/>
            <a:ext cx="63033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영상정보처리기기 운영</a:t>
            </a:r>
            <a:r>
              <a:rPr lang="en-US" altLang="ko-KR" sz="32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32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관리 방침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78844" y="2272415"/>
            <a:ext cx="11775728" cy="43858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본 다산리조트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이하 본 사라 함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는 영상정보처리기기 운영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•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관리 방침을 통해 본 사에서 처리하는 영상 정보가 어떠한 용도와 방식으로 이용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관리되고 있는지 알려드립니다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fontAlgn="base">
              <a:lnSpc>
                <a:spcPct val="150000"/>
              </a:lnSpc>
            </a:pP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fontAlgn="base">
              <a:lnSpc>
                <a:spcPct val="150000"/>
              </a:lnSpc>
            </a:pP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영상정보처리기기의 설치 근거 및 설치 목적</a:t>
            </a:r>
          </a:p>
          <a:p>
            <a:pPr fontAlgn="base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본 사는 개인정보보호법 제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25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조 제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항에 따라 다음과 같은 목적으로 정보처리기기를 설치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•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운영 합니다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fontAlgn="base">
              <a:lnSpc>
                <a:spcPct val="15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시설안전 및 화재 예방</a:t>
            </a:r>
          </a:p>
          <a:p>
            <a:pPr fontAlgn="base">
              <a:lnSpc>
                <a:spcPct val="15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고객의 안전을 위한 범죄 예방</a:t>
            </a:r>
            <a:b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주차장에 설치하는 경우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marL="285750" indent="-285750" fontAlgn="base">
              <a:lnSpc>
                <a:spcPct val="150000"/>
              </a:lnSpc>
              <a:buFontTx/>
              <a:buChar char="-"/>
            </a:pPr>
            <a:r>
              <a:rPr lang="ko-KR" altLang="en-US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차량도난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및 </a:t>
            </a:r>
            <a:r>
              <a:rPr lang="ko-KR" altLang="en-US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파손방지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fontAlgn="base">
              <a:lnSpc>
                <a:spcPct val="150000"/>
              </a:lnSpc>
            </a:pP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fontAlgn="base">
              <a:lnSpc>
                <a:spcPct val="150000"/>
              </a:lnSpc>
            </a:pP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영상정보처리기기 운영 </a:t>
            </a:r>
            <a:r>
              <a:rPr lang="ko-KR" altLang="en-US" sz="1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관리방침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변경에 관한 사항</a:t>
            </a:r>
          </a:p>
          <a:p>
            <a:pPr fontAlgn="base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 영상정보처리기기 운영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•</a:t>
            </a:r>
            <a:r>
              <a:rPr lang="ko-KR" altLang="en-US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관리방침은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 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2021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월 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일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 제정되었으며 법령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•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정책 또는 보안기술의 변경에 따라 내용의 추가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•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삭제 및 수정이 있을 시에는 시행하기 최소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7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일전에 본 사 홈페이지를 통해 변경사유 및 내용 등을 공지하도록 하겠습니다</a:t>
            </a:r>
            <a:r>
              <a:rPr lang="en-US" altLang="ko-KR" dirty="0"/>
              <a:t>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B91270C-A6C4-4B12-990A-8E450FC54BC3}"/>
              </a:ext>
            </a:extLst>
          </p:cNvPr>
          <p:cNvSpPr txBox="1"/>
          <p:nvPr/>
        </p:nvSpPr>
        <p:spPr>
          <a:xfrm>
            <a:off x="10176901" y="505675"/>
            <a:ext cx="15975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고객센터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3331026" y="518610"/>
            <a:ext cx="16625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통합예약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998F973-8D88-4A40-85FA-9758A265D305}"/>
              </a:ext>
            </a:extLst>
          </p:cNvPr>
          <p:cNvSpPr txBox="1"/>
          <p:nvPr/>
        </p:nvSpPr>
        <p:spPr>
          <a:xfrm>
            <a:off x="5487087" y="518610"/>
            <a:ext cx="21283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리조트 안내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998F973-8D88-4A40-85FA-9758A265D305}"/>
              </a:ext>
            </a:extLst>
          </p:cNvPr>
          <p:cNvSpPr txBox="1"/>
          <p:nvPr/>
        </p:nvSpPr>
        <p:spPr>
          <a:xfrm>
            <a:off x="7763273" y="510075"/>
            <a:ext cx="21283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리조트 소식</a:t>
            </a:r>
          </a:p>
        </p:txBody>
      </p:sp>
      <p:cxnSp>
        <p:nvCxnSpPr>
          <p:cNvPr id="22" name="직선 연결선 21"/>
          <p:cNvCxnSpPr/>
          <p:nvPr/>
        </p:nvCxnSpPr>
        <p:spPr>
          <a:xfrm>
            <a:off x="290061" y="1046133"/>
            <a:ext cx="11722536" cy="0"/>
          </a:xfrm>
          <a:prstGeom prst="line">
            <a:avLst/>
          </a:prstGeom>
          <a:ln w="1905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hlinkClick r:id="rId2" action="ppaction://hlinksldjump"/>
          </p:cNvPr>
          <p:cNvSpPr txBox="1"/>
          <p:nvPr/>
        </p:nvSpPr>
        <p:spPr>
          <a:xfrm>
            <a:off x="290061" y="448886"/>
            <a:ext cx="26021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n w="19050">
                  <a:noFill/>
                </a:ln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DASAN RESORT</a:t>
            </a:r>
            <a:endParaRPr lang="ko-KR" altLang="en-US" sz="2400" b="1" dirty="0">
              <a:ln w="19050">
                <a:noFill/>
              </a:ln>
              <a:solidFill>
                <a:schemeClr val="tx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8" name="TextBox 37">
            <a:hlinkClick r:id="rId3" action="ppaction://hlinksldjump"/>
          </p:cNvPr>
          <p:cNvSpPr txBox="1"/>
          <p:nvPr/>
        </p:nvSpPr>
        <p:spPr>
          <a:xfrm>
            <a:off x="0" y="-4500"/>
            <a:ext cx="12192000" cy="3276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39" name="TextBox 38">
            <a:hlinkClick r:id="rId3" action="ppaction://hlinksldjump"/>
            <a:extLst>
              <a:ext uri="{FF2B5EF4-FFF2-40B4-BE49-F238E27FC236}">
                <a16:creationId xmlns:a16="http://schemas.microsoft.com/office/drawing/2014/main" id="{5B91270C-A6C4-4B12-990A-8E450FC54BC3}"/>
              </a:ext>
            </a:extLst>
          </p:cNvPr>
          <p:cNvSpPr txBox="1"/>
          <p:nvPr/>
        </p:nvSpPr>
        <p:spPr>
          <a:xfrm>
            <a:off x="10169314" y="505883"/>
            <a:ext cx="13079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고객센터</a:t>
            </a:r>
          </a:p>
        </p:txBody>
      </p:sp>
      <p:sp>
        <p:nvSpPr>
          <p:cNvPr id="40" name="TextBox 39">
            <a:hlinkClick r:id="rId2" action="ppaction://hlinksldjump"/>
          </p:cNvPr>
          <p:cNvSpPr txBox="1"/>
          <p:nvPr/>
        </p:nvSpPr>
        <p:spPr>
          <a:xfrm>
            <a:off x="286593" y="447528"/>
            <a:ext cx="26021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n w="19050">
                  <a:noFill/>
                </a:ln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DASAN RESORT   </a:t>
            </a:r>
            <a:endParaRPr lang="ko-KR" altLang="en-US" sz="2400" b="1" dirty="0">
              <a:ln w="19050">
                <a:noFill/>
              </a:ln>
              <a:solidFill>
                <a:schemeClr val="tx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1" name="TextBox 40">
            <a:hlinkClick r:id="rId3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3327558" y="515692"/>
            <a:ext cx="12741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통합예약</a:t>
            </a:r>
          </a:p>
        </p:txBody>
      </p:sp>
      <p:sp>
        <p:nvSpPr>
          <p:cNvPr id="42" name="TextBox 41">
            <a:hlinkClick r:id="rId3" action="ppaction://hlinksldjump"/>
            <a:extLst>
              <a:ext uri="{FF2B5EF4-FFF2-40B4-BE49-F238E27FC236}">
                <a16:creationId xmlns:a16="http://schemas.microsoft.com/office/drawing/2014/main" id="{7998F973-8D88-4A40-85FA-9758A265D305}"/>
              </a:ext>
            </a:extLst>
          </p:cNvPr>
          <p:cNvSpPr txBox="1"/>
          <p:nvPr/>
        </p:nvSpPr>
        <p:spPr>
          <a:xfrm>
            <a:off x="5476713" y="516530"/>
            <a:ext cx="15441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리조트 안내</a:t>
            </a:r>
          </a:p>
        </p:txBody>
      </p:sp>
      <p:sp>
        <p:nvSpPr>
          <p:cNvPr id="43" name="TextBox 42">
            <a:hlinkClick r:id="rId3" action="ppaction://hlinksldjump"/>
            <a:extLst>
              <a:ext uri="{FF2B5EF4-FFF2-40B4-BE49-F238E27FC236}">
                <a16:creationId xmlns:a16="http://schemas.microsoft.com/office/drawing/2014/main" id="{7998F973-8D88-4A40-85FA-9758A265D305}"/>
              </a:ext>
            </a:extLst>
          </p:cNvPr>
          <p:cNvSpPr txBox="1"/>
          <p:nvPr/>
        </p:nvSpPr>
        <p:spPr>
          <a:xfrm>
            <a:off x="7759017" y="511162"/>
            <a:ext cx="15612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리조트 소식</a:t>
            </a:r>
          </a:p>
        </p:txBody>
      </p:sp>
      <p:sp>
        <p:nvSpPr>
          <p:cNvPr id="44" name="TextBox 43">
            <a:hlinkClick r:id="rId4" action="ppaction://hlinksldjump"/>
            <a:extLst>
              <a:ext uri="{FF2B5EF4-FFF2-40B4-BE49-F238E27FC236}">
                <a16:creationId xmlns:a16="http://schemas.microsoft.com/office/drawing/2014/main" id="{F58275E5-7314-4031-97E4-97B7FDB1D406}"/>
              </a:ext>
            </a:extLst>
          </p:cNvPr>
          <p:cNvSpPr txBox="1"/>
          <p:nvPr/>
        </p:nvSpPr>
        <p:spPr>
          <a:xfrm>
            <a:off x="3308210" y="886639"/>
            <a:ext cx="114993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객실 예약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5" name="TextBox 44">
            <a:hlinkClick r:id="rId5" action="ppaction://hlinksldjump"/>
            <a:extLst>
              <a:ext uri="{FF2B5EF4-FFF2-40B4-BE49-F238E27FC236}">
                <a16:creationId xmlns:a16="http://schemas.microsoft.com/office/drawing/2014/main" id="{F58275E5-7314-4031-97E4-97B7FDB1D406}"/>
              </a:ext>
            </a:extLst>
          </p:cNvPr>
          <p:cNvSpPr txBox="1"/>
          <p:nvPr/>
        </p:nvSpPr>
        <p:spPr>
          <a:xfrm>
            <a:off x="3285814" y="1235599"/>
            <a:ext cx="124020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서비스 예약</a:t>
            </a:r>
          </a:p>
        </p:txBody>
      </p:sp>
      <p:sp>
        <p:nvSpPr>
          <p:cNvPr id="46" name="TextBox 45">
            <a:hlinkClick r:id="rId6" action="ppaction://hlinksldjump"/>
            <a:extLst>
              <a:ext uri="{FF2B5EF4-FFF2-40B4-BE49-F238E27FC236}">
                <a16:creationId xmlns:a16="http://schemas.microsoft.com/office/drawing/2014/main" id="{F58275E5-7314-4031-97E4-97B7FDB1D406}"/>
              </a:ext>
            </a:extLst>
          </p:cNvPr>
          <p:cNvSpPr txBox="1"/>
          <p:nvPr/>
        </p:nvSpPr>
        <p:spPr>
          <a:xfrm>
            <a:off x="3017081" y="1619983"/>
            <a:ext cx="186499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 err="1">
                <a:latin typeface="맑은 고딕" panose="020B0503020000020004" pitchFamily="50" charset="-127"/>
              </a:rPr>
              <a:t>예약조회</a:t>
            </a:r>
            <a:r>
              <a:rPr lang="en-US" altLang="ko-KR" sz="1400" dirty="0">
                <a:latin typeface="맑은 고딕" panose="020B0503020000020004" pitchFamily="50" charset="-127"/>
              </a:rPr>
              <a:t>/</a:t>
            </a:r>
            <a:r>
              <a:rPr lang="ko-KR" altLang="en-US" sz="1400" dirty="0">
                <a:latin typeface="맑은 고딕" panose="020B0503020000020004" pitchFamily="50" charset="-127"/>
              </a:rPr>
              <a:t>변경</a:t>
            </a:r>
            <a:r>
              <a:rPr lang="en-US" altLang="ko-KR" sz="1400" dirty="0">
                <a:latin typeface="맑은 고딕" panose="020B0503020000020004" pitchFamily="50" charset="-127"/>
              </a:rPr>
              <a:t>/</a:t>
            </a:r>
            <a:r>
              <a:rPr lang="ko-KR" altLang="en-US" sz="1400" dirty="0">
                <a:latin typeface="맑은 고딕" panose="020B0503020000020004" pitchFamily="50" charset="-127"/>
              </a:rPr>
              <a:t>취소</a:t>
            </a:r>
          </a:p>
        </p:txBody>
      </p:sp>
      <p:sp>
        <p:nvSpPr>
          <p:cNvPr id="47" name="TextBox 46">
            <a:hlinkClick r:id="rId7" action="ppaction://hlinksldjump"/>
            <a:extLst>
              <a:ext uri="{FF2B5EF4-FFF2-40B4-BE49-F238E27FC236}">
                <a16:creationId xmlns:a16="http://schemas.microsoft.com/office/drawing/2014/main" id="{1EF22B79-2842-420A-B9FF-EF80463C3457}"/>
              </a:ext>
            </a:extLst>
          </p:cNvPr>
          <p:cNvSpPr txBox="1"/>
          <p:nvPr/>
        </p:nvSpPr>
        <p:spPr>
          <a:xfrm>
            <a:off x="7905040" y="933483"/>
            <a:ext cx="12145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리조트 뉴스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8" name="TextBox 47">
            <a:hlinkClick r:id="rId8" action="ppaction://hlinksldjump"/>
            <a:extLst>
              <a:ext uri="{FF2B5EF4-FFF2-40B4-BE49-F238E27FC236}">
                <a16:creationId xmlns:a16="http://schemas.microsoft.com/office/drawing/2014/main" id="{DF04EEA3-134F-408C-9479-AA9C986DC17B}"/>
              </a:ext>
            </a:extLst>
          </p:cNvPr>
          <p:cNvSpPr txBox="1"/>
          <p:nvPr/>
        </p:nvSpPr>
        <p:spPr>
          <a:xfrm>
            <a:off x="10278585" y="898107"/>
            <a:ext cx="87732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FAQ</a:t>
            </a:r>
          </a:p>
        </p:txBody>
      </p:sp>
      <p:sp>
        <p:nvSpPr>
          <p:cNvPr id="49" name="TextBox 48">
            <a:hlinkClick r:id="rId9" action="ppaction://hlinksldjump"/>
            <a:extLst>
              <a:ext uri="{FF2B5EF4-FFF2-40B4-BE49-F238E27FC236}">
                <a16:creationId xmlns:a16="http://schemas.microsoft.com/office/drawing/2014/main" id="{1EF22B79-2842-420A-B9FF-EF80463C3457}"/>
              </a:ext>
            </a:extLst>
          </p:cNvPr>
          <p:cNvSpPr txBox="1"/>
          <p:nvPr/>
        </p:nvSpPr>
        <p:spPr>
          <a:xfrm>
            <a:off x="7952442" y="1300695"/>
            <a:ext cx="111969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오시는 길</a:t>
            </a:r>
          </a:p>
        </p:txBody>
      </p:sp>
      <p:sp>
        <p:nvSpPr>
          <p:cNvPr id="50" name="TextBox 49">
            <a:hlinkClick r:id="rId10" action="ppaction://hlinksldjump"/>
            <a:extLst>
              <a:ext uri="{FF2B5EF4-FFF2-40B4-BE49-F238E27FC236}">
                <a16:creationId xmlns:a16="http://schemas.microsoft.com/office/drawing/2014/main" id="{DF04EEA3-134F-408C-9479-AA9C986DC17B}"/>
              </a:ext>
            </a:extLst>
          </p:cNvPr>
          <p:cNvSpPr txBox="1"/>
          <p:nvPr/>
        </p:nvSpPr>
        <p:spPr>
          <a:xfrm>
            <a:off x="10282588" y="1270037"/>
            <a:ext cx="89267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분실물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1" name="TextBox 50">
            <a:hlinkClick r:id="rId11" action="ppaction://hlinksldjump"/>
            <a:extLst>
              <a:ext uri="{FF2B5EF4-FFF2-40B4-BE49-F238E27FC236}">
                <a16:creationId xmlns:a16="http://schemas.microsoft.com/office/drawing/2014/main" id="{DF04EEA3-134F-408C-9479-AA9C986DC17B}"/>
              </a:ext>
            </a:extLst>
          </p:cNvPr>
          <p:cNvSpPr txBox="1"/>
          <p:nvPr/>
        </p:nvSpPr>
        <p:spPr>
          <a:xfrm>
            <a:off x="10238187" y="1654421"/>
            <a:ext cx="114450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고객의 소리</a:t>
            </a:r>
          </a:p>
        </p:txBody>
      </p:sp>
      <p:sp>
        <p:nvSpPr>
          <p:cNvPr id="52" name="TextBox 51">
            <a:hlinkClick r:id="rId12" action="ppaction://hlinksldjump"/>
            <a:extLst>
              <a:ext uri="{FF2B5EF4-FFF2-40B4-BE49-F238E27FC236}">
                <a16:creationId xmlns:a16="http://schemas.microsoft.com/office/drawing/2014/main" id="{1EF22B79-2842-420A-B9FF-EF80463C3457}"/>
              </a:ext>
            </a:extLst>
          </p:cNvPr>
          <p:cNvSpPr txBox="1"/>
          <p:nvPr/>
        </p:nvSpPr>
        <p:spPr>
          <a:xfrm>
            <a:off x="5522715" y="888592"/>
            <a:ext cx="141194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리조트 소개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3" name="TextBox 52">
            <a:hlinkClick r:id="rId13" action="ppaction://hlinksldjump"/>
            <a:extLst>
              <a:ext uri="{FF2B5EF4-FFF2-40B4-BE49-F238E27FC236}">
                <a16:creationId xmlns:a16="http://schemas.microsoft.com/office/drawing/2014/main" id="{1EF22B79-2842-420A-B9FF-EF80463C3457}"/>
              </a:ext>
            </a:extLst>
          </p:cNvPr>
          <p:cNvSpPr txBox="1"/>
          <p:nvPr/>
        </p:nvSpPr>
        <p:spPr>
          <a:xfrm>
            <a:off x="5892847" y="1243826"/>
            <a:ext cx="67168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객실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4" name="TextBox 53">
            <a:hlinkClick r:id="rId14" action="ppaction://hlinksldjump"/>
            <a:extLst>
              <a:ext uri="{FF2B5EF4-FFF2-40B4-BE49-F238E27FC236}">
                <a16:creationId xmlns:a16="http://schemas.microsoft.com/office/drawing/2014/main" id="{1EF22B79-2842-420A-B9FF-EF80463C3457}"/>
              </a:ext>
            </a:extLst>
          </p:cNvPr>
          <p:cNvSpPr txBox="1"/>
          <p:nvPr/>
        </p:nvSpPr>
        <p:spPr>
          <a:xfrm>
            <a:off x="5812024" y="1604197"/>
            <a:ext cx="87402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</a:rPr>
              <a:t>서비스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5" name="TextBox 54">
            <a:hlinkClick r:id="rId15" action="ppaction://hlinksldjump"/>
            <a:extLst>
              <a:ext uri="{FF2B5EF4-FFF2-40B4-BE49-F238E27FC236}">
                <a16:creationId xmlns:a16="http://schemas.microsoft.com/office/drawing/2014/main" id="{1EF22B79-2842-420A-B9FF-EF80463C3457}"/>
              </a:ext>
            </a:extLst>
          </p:cNvPr>
          <p:cNvSpPr txBox="1"/>
          <p:nvPr/>
        </p:nvSpPr>
        <p:spPr>
          <a:xfrm>
            <a:off x="5645064" y="1929506"/>
            <a:ext cx="120794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편의시설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6" name="TextBox 55">
            <a:hlinkClick r:id="rId16" action="ppaction://hlinksldjump"/>
            <a:extLst>
              <a:ext uri="{FF2B5EF4-FFF2-40B4-BE49-F238E27FC236}">
                <a16:creationId xmlns:a16="http://schemas.microsoft.com/office/drawing/2014/main" id="{1EF22B79-2842-420A-B9FF-EF80463C3457}"/>
              </a:ext>
            </a:extLst>
          </p:cNvPr>
          <p:cNvSpPr txBox="1"/>
          <p:nvPr/>
        </p:nvSpPr>
        <p:spPr>
          <a:xfrm>
            <a:off x="5834353" y="2276642"/>
            <a:ext cx="82936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다이닝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7" name="TextBox 56">
            <a:hlinkClick r:id="rId17" action="ppaction://hlinksldjump"/>
            <a:extLst>
              <a:ext uri="{FF2B5EF4-FFF2-40B4-BE49-F238E27FC236}">
                <a16:creationId xmlns:a16="http://schemas.microsoft.com/office/drawing/2014/main" id="{1EF22B79-2842-420A-B9FF-EF80463C3457}"/>
              </a:ext>
            </a:extLst>
          </p:cNvPr>
          <p:cNvSpPr txBox="1"/>
          <p:nvPr/>
        </p:nvSpPr>
        <p:spPr>
          <a:xfrm>
            <a:off x="5834352" y="2622811"/>
            <a:ext cx="829361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연회장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" name="직사각형 29">
            <a:hlinkClick r:id="rId18" action="ppaction://hlinksldjump"/>
          </p:cNvPr>
          <p:cNvSpPr/>
          <p:nvPr/>
        </p:nvSpPr>
        <p:spPr>
          <a:xfrm>
            <a:off x="0" y="3378754"/>
            <a:ext cx="12192000" cy="34792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4586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9" grpId="0"/>
      <p:bldP spid="40" grpId="0"/>
      <p:bldP spid="41" grpId="0"/>
      <p:bldP spid="42" grpId="0"/>
      <p:bldP spid="43" grpId="0"/>
      <p:bldP spid="44" grpId="0"/>
      <p:bldP spid="45" grpId="0"/>
      <p:bldP spid="46" grpId="0"/>
      <p:bldP spid="47" grpId="0"/>
      <p:bldP spid="48" grpId="0"/>
      <p:bldP spid="49" grpId="0"/>
      <p:bldP spid="50" grpId="0"/>
      <p:bldP spid="51" grpId="0"/>
      <p:bldP spid="52" grpId="0"/>
      <p:bldP spid="53" grpId="0"/>
      <p:bldP spid="54" grpId="0"/>
      <p:bldP spid="55" grpId="0"/>
      <p:bldP spid="56" grpId="0"/>
      <p:bldP spid="57" grpId="0"/>
    </p:bld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389276" y="1450860"/>
            <a:ext cx="35715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다산리조트 객실</a:t>
            </a:r>
          </a:p>
        </p:txBody>
      </p:sp>
      <p:grpSp>
        <p:nvGrpSpPr>
          <p:cNvPr id="21" name="그룹 20"/>
          <p:cNvGrpSpPr/>
          <p:nvPr/>
        </p:nvGrpSpPr>
        <p:grpSpPr>
          <a:xfrm>
            <a:off x="389767" y="2129297"/>
            <a:ext cx="3705003" cy="4466266"/>
            <a:chOff x="389767" y="2129297"/>
            <a:chExt cx="3705003" cy="4466266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866" t="-329" r="19069"/>
            <a:stretch/>
          </p:blipFill>
          <p:spPr>
            <a:xfrm>
              <a:off x="389767" y="2129297"/>
              <a:ext cx="3571103" cy="4463078"/>
            </a:xfrm>
            <a:prstGeom prst="rect">
              <a:avLst/>
            </a:prstGeom>
          </p:spPr>
        </p:pic>
        <p:sp>
          <p:nvSpPr>
            <p:cNvPr id="24" name="TextBox 23"/>
            <p:cNvSpPr txBox="1"/>
            <p:nvPr/>
          </p:nvSpPr>
          <p:spPr>
            <a:xfrm>
              <a:off x="389767" y="5119563"/>
              <a:ext cx="3571103" cy="1476000"/>
            </a:xfrm>
            <a:prstGeom prst="rect">
              <a:avLst/>
            </a:prstGeom>
            <a:solidFill>
              <a:schemeClr val="tx1">
                <a:lumMod val="75000"/>
                <a:lumOff val="25000"/>
                <a:alpha val="55000"/>
              </a:schemeClr>
            </a:solidFill>
          </p:spPr>
          <p:txBody>
            <a:bodyPr wrap="square" rtlCol="0">
              <a:spAutoFit/>
            </a:bodyPr>
            <a:lstStyle/>
            <a:p>
              <a:endParaRPr lang="ko-KR" altLang="en-US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23176" y="5236077"/>
              <a:ext cx="3571594" cy="12311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200" b="1" dirty="0">
                  <a:ln w="19050">
                    <a:noFill/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디럭스</a:t>
              </a:r>
              <a:endParaRPr lang="en-US" altLang="ko-KR" sz="2200" b="1" dirty="0">
                <a:ln w="19050">
                  <a:noFill/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endParaRPr lang="en-US" altLang="ko-KR" sz="2200" b="1" dirty="0">
                <a:ln w="19050">
                  <a:noFill/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en-US" altLang="ko-KR" sz="1500" b="1" dirty="0">
                  <a:ln w="19050">
                    <a:noFill/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2~3</a:t>
              </a:r>
              <a:r>
                <a:rPr lang="ko-KR" altLang="en-US" sz="1500" b="1" dirty="0">
                  <a:ln w="19050">
                    <a:noFill/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인 투숙에 적합한</a:t>
              </a:r>
              <a:r>
                <a:rPr lang="en-US" altLang="ko-KR" sz="1500" b="1" dirty="0">
                  <a:ln w="19050">
                    <a:noFill/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500" b="1" dirty="0">
                  <a:ln w="19050">
                    <a:noFill/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가장 기본적인</a:t>
              </a:r>
              <a:endParaRPr lang="en-US" altLang="ko-KR" sz="1500" b="1" dirty="0">
                <a:ln w="19050">
                  <a:noFill/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ko-KR" altLang="en-US" sz="1500" b="1" dirty="0">
                  <a:ln w="19050">
                    <a:noFill/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형태의 콘도 타입 객실입니다</a:t>
              </a:r>
              <a:r>
                <a:rPr lang="en-US" altLang="ko-KR" sz="1500" b="1" dirty="0">
                  <a:ln w="19050">
                    <a:noFill/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sz="1500" b="1" dirty="0">
                <a:ln w="19050">
                  <a:noFill/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8" name="그룹 37"/>
          <p:cNvGrpSpPr/>
          <p:nvPr/>
        </p:nvGrpSpPr>
        <p:grpSpPr>
          <a:xfrm>
            <a:off x="4323266" y="2129296"/>
            <a:ext cx="3673962" cy="4676441"/>
            <a:chOff x="4323266" y="2129296"/>
            <a:chExt cx="3673962" cy="4676441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095" t="1360" r="804" b="67"/>
            <a:stretch/>
          </p:blipFill>
          <p:spPr>
            <a:xfrm>
              <a:off x="4323266" y="2129296"/>
              <a:ext cx="3571103" cy="4463079"/>
            </a:xfrm>
            <a:prstGeom prst="rect">
              <a:avLst/>
            </a:prstGeom>
          </p:spPr>
        </p:pic>
        <p:sp>
          <p:nvSpPr>
            <p:cNvPr id="25" name="TextBox 24"/>
            <p:cNvSpPr txBox="1"/>
            <p:nvPr/>
          </p:nvSpPr>
          <p:spPr>
            <a:xfrm>
              <a:off x="4323266" y="5116376"/>
              <a:ext cx="3571103" cy="1476000"/>
            </a:xfrm>
            <a:prstGeom prst="rect">
              <a:avLst/>
            </a:prstGeom>
            <a:solidFill>
              <a:schemeClr val="tx1">
                <a:lumMod val="75000"/>
                <a:lumOff val="25000"/>
                <a:alpha val="55000"/>
              </a:schemeClr>
            </a:solidFill>
          </p:spPr>
          <p:txBody>
            <a:bodyPr wrap="square" rtlCol="0">
              <a:spAutoFit/>
            </a:bodyPr>
            <a:lstStyle/>
            <a:p>
              <a:endParaRPr lang="ko-KR" altLang="en-US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4425634" y="5236077"/>
              <a:ext cx="3571594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200" b="1" dirty="0">
                  <a:ln w="19050">
                    <a:noFill/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비즈니스</a:t>
              </a:r>
              <a:endParaRPr lang="en-US" altLang="ko-KR" sz="2200" b="1" dirty="0">
                <a:ln w="19050">
                  <a:noFill/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endParaRPr lang="en-US" altLang="ko-KR" sz="2200" b="1" dirty="0">
                <a:ln w="19050">
                  <a:noFill/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en-US" altLang="ko-KR" sz="1500" b="1" dirty="0">
                  <a:ln w="19050">
                    <a:noFill/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3~4</a:t>
              </a:r>
              <a:r>
                <a:rPr lang="ko-KR" altLang="en-US" sz="1500" b="1" dirty="0">
                  <a:ln w="19050">
                    <a:noFill/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인 투숙에 적합한 수원의 전경을 </a:t>
              </a:r>
              <a:endParaRPr lang="en-US" altLang="ko-KR" sz="1500" b="1" dirty="0">
                <a:ln w="19050">
                  <a:noFill/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ko-KR" altLang="en-US" sz="1500" b="1" dirty="0">
                  <a:ln w="19050">
                    <a:noFill/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감상할 수 있는 객실입니다</a:t>
              </a:r>
              <a:r>
                <a:rPr lang="en-US" altLang="ko-KR" sz="1500" b="1" dirty="0">
                  <a:ln w="19050">
                    <a:noFill/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sz="1500" b="1" dirty="0">
                <a:ln w="19050">
                  <a:noFill/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endParaRPr lang="ko-KR" altLang="en-US" sz="2200" b="1" dirty="0">
                <a:ln w="19050">
                  <a:noFill/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9" name="그룹 38"/>
          <p:cNvGrpSpPr/>
          <p:nvPr/>
        </p:nvGrpSpPr>
        <p:grpSpPr>
          <a:xfrm>
            <a:off x="8256765" y="2129296"/>
            <a:ext cx="3682527" cy="4476143"/>
            <a:chOff x="8256765" y="2129296"/>
            <a:chExt cx="3682527" cy="4476143"/>
          </a:xfrm>
        </p:grpSpPr>
        <p:pic>
          <p:nvPicPr>
            <p:cNvPr id="16" name="그림 15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221" t="-287" r="16768" b="-2"/>
            <a:stretch/>
          </p:blipFill>
          <p:spPr>
            <a:xfrm>
              <a:off x="8256765" y="2129296"/>
              <a:ext cx="3571103" cy="4476142"/>
            </a:xfrm>
            <a:prstGeom prst="rect">
              <a:avLst/>
            </a:prstGeom>
          </p:spPr>
        </p:pic>
        <p:sp>
          <p:nvSpPr>
            <p:cNvPr id="26" name="TextBox 25"/>
            <p:cNvSpPr txBox="1"/>
            <p:nvPr/>
          </p:nvSpPr>
          <p:spPr>
            <a:xfrm>
              <a:off x="8263450" y="5129439"/>
              <a:ext cx="3564418" cy="1476000"/>
            </a:xfrm>
            <a:prstGeom prst="rect">
              <a:avLst/>
            </a:prstGeom>
            <a:solidFill>
              <a:schemeClr val="tx1">
                <a:lumMod val="75000"/>
                <a:lumOff val="25000"/>
                <a:alpha val="55000"/>
              </a:schemeClr>
            </a:solidFill>
          </p:spPr>
          <p:txBody>
            <a:bodyPr wrap="square" rtlCol="0">
              <a:spAutoFit/>
            </a:bodyPr>
            <a:lstStyle/>
            <a:p>
              <a:endParaRPr lang="ko-KR" altLang="en-US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8367698" y="5236076"/>
              <a:ext cx="3571594" cy="12311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200" b="1" dirty="0" err="1">
                  <a:ln w="19050">
                    <a:noFill/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수페리어</a:t>
              </a:r>
              <a:endParaRPr lang="en-US" altLang="ko-KR" sz="2200" b="1" dirty="0">
                <a:ln w="19050">
                  <a:noFill/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endParaRPr lang="en-US" altLang="ko-KR" sz="2200" b="1" dirty="0">
                <a:ln w="19050">
                  <a:noFill/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en-US" altLang="ko-KR" sz="1500" b="1" dirty="0">
                  <a:ln w="19050">
                    <a:noFill/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5~6</a:t>
              </a:r>
              <a:r>
                <a:rPr lang="ko-KR" altLang="en-US" sz="1500" b="1" dirty="0">
                  <a:ln w="19050">
                    <a:noFill/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인 투숙에 적합한 모두를 만족시킬 수 있는 객실입니다</a:t>
              </a:r>
              <a:r>
                <a:rPr lang="en-US" altLang="ko-KR" sz="1500" b="1" dirty="0">
                  <a:ln w="19050">
                    <a:noFill/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sz="1500" b="1" dirty="0">
                <a:ln w="19050">
                  <a:noFill/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40" name="타원 39"/>
          <p:cNvSpPr/>
          <p:nvPr/>
        </p:nvSpPr>
        <p:spPr>
          <a:xfrm>
            <a:off x="11476256" y="4013734"/>
            <a:ext cx="654908" cy="648302"/>
          </a:xfrm>
          <a:prstGeom prst="ellipse">
            <a:avLst/>
          </a:prstGeom>
          <a:solidFill>
            <a:schemeClr val="bg1"/>
          </a:solidFill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rgbClr val="A6A6A6"/>
                </a:solidFill>
              </a:rPr>
              <a:t> 〉</a:t>
            </a:r>
            <a:endParaRPr lang="ko-KR" altLang="en-US" sz="2800" dirty="0">
              <a:solidFill>
                <a:srgbClr val="A6A6A6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B91270C-A6C4-4B12-990A-8E450FC54BC3}"/>
              </a:ext>
            </a:extLst>
          </p:cNvPr>
          <p:cNvSpPr txBox="1"/>
          <p:nvPr/>
        </p:nvSpPr>
        <p:spPr>
          <a:xfrm>
            <a:off x="10176901" y="505675"/>
            <a:ext cx="15975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고객센터</a:t>
            </a:r>
          </a:p>
        </p:txBody>
      </p:sp>
      <p:sp>
        <p:nvSpPr>
          <p:cNvPr id="31" name="TextBox 30">
            <a:hlinkClick r:id="rId6" action="ppaction://hlinksldjump"/>
          </p:cNvPr>
          <p:cNvSpPr txBox="1"/>
          <p:nvPr/>
        </p:nvSpPr>
        <p:spPr>
          <a:xfrm>
            <a:off x="290061" y="448886"/>
            <a:ext cx="26021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n w="19050">
                  <a:noFill/>
                </a:ln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DASAN RESORT</a:t>
            </a:r>
            <a:endParaRPr lang="ko-KR" altLang="en-US" sz="2400" b="1" dirty="0">
              <a:ln w="19050">
                <a:noFill/>
              </a:ln>
              <a:solidFill>
                <a:schemeClr val="tx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3331026" y="518610"/>
            <a:ext cx="16625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통합예약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998F973-8D88-4A40-85FA-9758A265D305}"/>
              </a:ext>
            </a:extLst>
          </p:cNvPr>
          <p:cNvSpPr txBox="1"/>
          <p:nvPr/>
        </p:nvSpPr>
        <p:spPr>
          <a:xfrm>
            <a:off x="5487087" y="518610"/>
            <a:ext cx="21283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리조트 안내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998F973-8D88-4A40-85FA-9758A265D305}"/>
              </a:ext>
            </a:extLst>
          </p:cNvPr>
          <p:cNvSpPr txBox="1"/>
          <p:nvPr/>
        </p:nvSpPr>
        <p:spPr>
          <a:xfrm>
            <a:off x="7763273" y="510075"/>
            <a:ext cx="21283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리조트 소식</a:t>
            </a:r>
          </a:p>
        </p:txBody>
      </p:sp>
      <p:cxnSp>
        <p:nvCxnSpPr>
          <p:cNvPr id="35" name="직선 연결선 34"/>
          <p:cNvCxnSpPr/>
          <p:nvPr/>
        </p:nvCxnSpPr>
        <p:spPr>
          <a:xfrm>
            <a:off x="290061" y="1046133"/>
            <a:ext cx="11722536" cy="0"/>
          </a:xfrm>
          <a:prstGeom prst="line">
            <a:avLst/>
          </a:prstGeom>
          <a:ln w="1905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hlinkClick r:id="rId7" action="ppaction://hlinksldjump"/>
            <a:extLst>
              <a:ext uri="{FF2B5EF4-FFF2-40B4-BE49-F238E27FC236}">
                <a16:creationId xmlns:a16="http://schemas.microsoft.com/office/drawing/2014/main" id="{91449E50-6A84-4AB9-947C-488847375666}"/>
              </a:ext>
            </a:extLst>
          </p:cNvPr>
          <p:cNvSpPr/>
          <p:nvPr/>
        </p:nvSpPr>
        <p:spPr>
          <a:xfrm>
            <a:off x="3718203" y="1548157"/>
            <a:ext cx="1210125" cy="3901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객실요금 안내</a:t>
            </a:r>
          </a:p>
        </p:txBody>
      </p:sp>
      <p:sp>
        <p:nvSpPr>
          <p:cNvPr id="23" name="TextBox 22">
            <a:hlinkClick r:id="rId8" action="ppaction://hlinksldjump"/>
          </p:cNvPr>
          <p:cNvSpPr txBox="1"/>
          <p:nvPr/>
        </p:nvSpPr>
        <p:spPr>
          <a:xfrm>
            <a:off x="0" y="-4500"/>
            <a:ext cx="12192000" cy="3276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36" name="TextBox 35">
            <a:hlinkClick r:id="rId8" action="ppaction://hlinksldjump"/>
            <a:extLst>
              <a:ext uri="{FF2B5EF4-FFF2-40B4-BE49-F238E27FC236}">
                <a16:creationId xmlns:a16="http://schemas.microsoft.com/office/drawing/2014/main" id="{5B91270C-A6C4-4B12-990A-8E450FC54BC3}"/>
              </a:ext>
            </a:extLst>
          </p:cNvPr>
          <p:cNvSpPr txBox="1"/>
          <p:nvPr/>
        </p:nvSpPr>
        <p:spPr>
          <a:xfrm>
            <a:off x="10169314" y="505883"/>
            <a:ext cx="13079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고객센터</a:t>
            </a:r>
          </a:p>
        </p:txBody>
      </p:sp>
      <p:sp>
        <p:nvSpPr>
          <p:cNvPr id="37" name="TextBox 36">
            <a:hlinkClick r:id="rId6" action="ppaction://hlinksldjump"/>
          </p:cNvPr>
          <p:cNvSpPr txBox="1"/>
          <p:nvPr/>
        </p:nvSpPr>
        <p:spPr>
          <a:xfrm>
            <a:off x="286593" y="447528"/>
            <a:ext cx="26021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n w="19050">
                  <a:noFill/>
                </a:ln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DASAN RESORT   </a:t>
            </a:r>
            <a:endParaRPr lang="ko-KR" altLang="en-US" sz="2400" b="1" dirty="0">
              <a:ln w="19050">
                <a:noFill/>
              </a:ln>
              <a:solidFill>
                <a:schemeClr val="tx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1" name="TextBox 40">
            <a:hlinkClick r:id="rId8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3327558" y="515692"/>
            <a:ext cx="12741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통합예약</a:t>
            </a:r>
          </a:p>
        </p:txBody>
      </p:sp>
      <p:sp>
        <p:nvSpPr>
          <p:cNvPr id="42" name="TextBox 41">
            <a:hlinkClick r:id="rId8" action="ppaction://hlinksldjump"/>
            <a:extLst>
              <a:ext uri="{FF2B5EF4-FFF2-40B4-BE49-F238E27FC236}">
                <a16:creationId xmlns:a16="http://schemas.microsoft.com/office/drawing/2014/main" id="{7998F973-8D88-4A40-85FA-9758A265D305}"/>
              </a:ext>
            </a:extLst>
          </p:cNvPr>
          <p:cNvSpPr txBox="1"/>
          <p:nvPr/>
        </p:nvSpPr>
        <p:spPr>
          <a:xfrm>
            <a:off x="5476713" y="516530"/>
            <a:ext cx="15441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리조트 안내</a:t>
            </a:r>
          </a:p>
        </p:txBody>
      </p:sp>
      <p:sp>
        <p:nvSpPr>
          <p:cNvPr id="43" name="TextBox 42">
            <a:hlinkClick r:id="rId8" action="ppaction://hlinksldjump"/>
            <a:extLst>
              <a:ext uri="{FF2B5EF4-FFF2-40B4-BE49-F238E27FC236}">
                <a16:creationId xmlns:a16="http://schemas.microsoft.com/office/drawing/2014/main" id="{7998F973-8D88-4A40-85FA-9758A265D305}"/>
              </a:ext>
            </a:extLst>
          </p:cNvPr>
          <p:cNvSpPr txBox="1"/>
          <p:nvPr/>
        </p:nvSpPr>
        <p:spPr>
          <a:xfrm>
            <a:off x="7759017" y="511162"/>
            <a:ext cx="15612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리조트 소식</a:t>
            </a:r>
          </a:p>
        </p:txBody>
      </p:sp>
      <p:sp>
        <p:nvSpPr>
          <p:cNvPr id="44" name="TextBox 43">
            <a:hlinkClick r:id="rId9" action="ppaction://hlinksldjump"/>
            <a:extLst>
              <a:ext uri="{FF2B5EF4-FFF2-40B4-BE49-F238E27FC236}">
                <a16:creationId xmlns:a16="http://schemas.microsoft.com/office/drawing/2014/main" id="{F58275E5-7314-4031-97E4-97B7FDB1D406}"/>
              </a:ext>
            </a:extLst>
          </p:cNvPr>
          <p:cNvSpPr txBox="1"/>
          <p:nvPr/>
        </p:nvSpPr>
        <p:spPr>
          <a:xfrm>
            <a:off x="3308210" y="886639"/>
            <a:ext cx="114993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객실 예약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5" name="TextBox 44">
            <a:hlinkClick r:id="rId10" action="ppaction://hlinksldjump"/>
            <a:extLst>
              <a:ext uri="{FF2B5EF4-FFF2-40B4-BE49-F238E27FC236}">
                <a16:creationId xmlns:a16="http://schemas.microsoft.com/office/drawing/2014/main" id="{F58275E5-7314-4031-97E4-97B7FDB1D406}"/>
              </a:ext>
            </a:extLst>
          </p:cNvPr>
          <p:cNvSpPr txBox="1"/>
          <p:nvPr/>
        </p:nvSpPr>
        <p:spPr>
          <a:xfrm>
            <a:off x="3285814" y="1235599"/>
            <a:ext cx="124020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서비스 예약</a:t>
            </a:r>
          </a:p>
        </p:txBody>
      </p:sp>
      <p:sp>
        <p:nvSpPr>
          <p:cNvPr id="46" name="TextBox 45">
            <a:hlinkClick r:id="rId11" action="ppaction://hlinksldjump"/>
            <a:extLst>
              <a:ext uri="{FF2B5EF4-FFF2-40B4-BE49-F238E27FC236}">
                <a16:creationId xmlns:a16="http://schemas.microsoft.com/office/drawing/2014/main" id="{F58275E5-7314-4031-97E4-97B7FDB1D406}"/>
              </a:ext>
            </a:extLst>
          </p:cNvPr>
          <p:cNvSpPr txBox="1"/>
          <p:nvPr/>
        </p:nvSpPr>
        <p:spPr>
          <a:xfrm>
            <a:off x="3017081" y="1619983"/>
            <a:ext cx="186499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 err="1">
                <a:latin typeface="맑은 고딕" panose="020B0503020000020004" pitchFamily="50" charset="-127"/>
              </a:rPr>
              <a:t>예약조회</a:t>
            </a:r>
            <a:r>
              <a:rPr lang="en-US" altLang="ko-KR" sz="1400" dirty="0">
                <a:latin typeface="맑은 고딕" panose="020B0503020000020004" pitchFamily="50" charset="-127"/>
              </a:rPr>
              <a:t>/</a:t>
            </a:r>
            <a:r>
              <a:rPr lang="ko-KR" altLang="en-US" sz="1400" dirty="0">
                <a:latin typeface="맑은 고딕" panose="020B0503020000020004" pitchFamily="50" charset="-127"/>
              </a:rPr>
              <a:t>변경</a:t>
            </a:r>
            <a:r>
              <a:rPr lang="en-US" altLang="ko-KR" sz="1400" dirty="0">
                <a:latin typeface="맑은 고딕" panose="020B0503020000020004" pitchFamily="50" charset="-127"/>
              </a:rPr>
              <a:t>/</a:t>
            </a:r>
            <a:r>
              <a:rPr lang="ko-KR" altLang="en-US" sz="1400" dirty="0">
                <a:latin typeface="맑은 고딕" panose="020B0503020000020004" pitchFamily="50" charset="-127"/>
              </a:rPr>
              <a:t>취소</a:t>
            </a:r>
          </a:p>
        </p:txBody>
      </p:sp>
      <p:sp>
        <p:nvSpPr>
          <p:cNvPr id="47" name="TextBox 46">
            <a:hlinkClick r:id="rId12" action="ppaction://hlinksldjump"/>
            <a:extLst>
              <a:ext uri="{FF2B5EF4-FFF2-40B4-BE49-F238E27FC236}">
                <a16:creationId xmlns:a16="http://schemas.microsoft.com/office/drawing/2014/main" id="{1EF22B79-2842-420A-B9FF-EF80463C3457}"/>
              </a:ext>
            </a:extLst>
          </p:cNvPr>
          <p:cNvSpPr txBox="1"/>
          <p:nvPr/>
        </p:nvSpPr>
        <p:spPr>
          <a:xfrm>
            <a:off x="7905040" y="933483"/>
            <a:ext cx="12145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리조트 뉴스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8" name="TextBox 47">
            <a:hlinkClick r:id="rId13" action="ppaction://hlinksldjump"/>
            <a:extLst>
              <a:ext uri="{FF2B5EF4-FFF2-40B4-BE49-F238E27FC236}">
                <a16:creationId xmlns:a16="http://schemas.microsoft.com/office/drawing/2014/main" id="{DF04EEA3-134F-408C-9479-AA9C986DC17B}"/>
              </a:ext>
            </a:extLst>
          </p:cNvPr>
          <p:cNvSpPr txBox="1"/>
          <p:nvPr/>
        </p:nvSpPr>
        <p:spPr>
          <a:xfrm>
            <a:off x="10278585" y="898107"/>
            <a:ext cx="87732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FAQ</a:t>
            </a:r>
          </a:p>
        </p:txBody>
      </p:sp>
      <p:sp>
        <p:nvSpPr>
          <p:cNvPr id="49" name="TextBox 48">
            <a:hlinkClick r:id="rId14" action="ppaction://hlinksldjump"/>
            <a:extLst>
              <a:ext uri="{FF2B5EF4-FFF2-40B4-BE49-F238E27FC236}">
                <a16:creationId xmlns:a16="http://schemas.microsoft.com/office/drawing/2014/main" id="{1EF22B79-2842-420A-B9FF-EF80463C3457}"/>
              </a:ext>
            </a:extLst>
          </p:cNvPr>
          <p:cNvSpPr txBox="1"/>
          <p:nvPr/>
        </p:nvSpPr>
        <p:spPr>
          <a:xfrm>
            <a:off x="7952442" y="1300695"/>
            <a:ext cx="111969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오시는 길</a:t>
            </a:r>
          </a:p>
        </p:txBody>
      </p:sp>
      <p:sp>
        <p:nvSpPr>
          <p:cNvPr id="50" name="TextBox 49">
            <a:hlinkClick r:id="rId15" action="ppaction://hlinksldjump"/>
            <a:extLst>
              <a:ext uri="{FF2B5EF4-FFF2-40B4-BE49-F238E27FC236}">
                <a16:creationId xmlns:a16="http://schemas.microsoft.com/office/drawing/2014/main" id="{DF04EEA3-134F-408C-9479-AA9C986DC17B}"/>
              </a:ext>
            </a:extLst>
          </p:cNvPr>
          <p:cNvSpPr txBox="1"/>
          <p:nvPr/>
        </p:nvSpPr>
        <p:spPr>
          <a:xfrm>
            <a:off x="10282588" y="1270037"/>
            <a:ext cx="89267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분실물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1" name="TextBox 50">
            <a:hlinkClick r:id="rId16" action="ppaction://hlinksldjump"/>
            <a:extLst>
              <a:ext uri="{FF2B5EF4-FFF2-40B4-BE49-F238E27FC236}">
                <a16:creationId xmlns:a16="http://schemas.microsoft.com/office/drawing/2014/main" id="{DF04EEA3-134F-408C-9479-AA9C986DC17B}"/>
              </a:ext>
            </a:extLst>
          </p:cNvPr>
          <p:cNvSpPr txBox="1"/>
          <p:nvPr/>
        </p:nvSpPr>
        <p:spPr>
          <a:xfrm>
            <a:off x="10238187" y="1654421"/>
            <a:ext cx="114450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고객의 소리</a:t>
            </a:r>
          </a:p>
        </p:txBody>
      </p:sp>
      <p:sp>
        <p:nvSpPr>
          <p:cNvPr id="52" name="TextBox 51">
            <a:hlinkClick r:id="rId17" action="ppaction://hlinksldjump"/>
            <a:extLst>
              <a:ext uri="{FF2B5EF4-FFF2-40B4-BE49-F238E27FC236}">
                <a16:creationId xmlns:a16="http://schemas.microsoft.com/office/drawing/2014/main" id="{1EF22B79-2842-420A-B9FF-EF80463C3457}"/>
              </a:ext>
            </a:extLst>
          </p:cNvPr>
          <p:cNvSpPr txBox="1"/>
          <p:nvPr/>
        </p:nvSpPr>
        <p:spPr>
          <a:xfrm>
            <a:off x="5522715" y="888592"/>
            <a:ext cx="141194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리조트 소개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3" name="TextBox 52">
            <a:hlinkClick r:id="rId18" action="ppaction://hlinksldjump"/>
            <a:extLst>
              <a:ext uri="{FF2B5EF4-FFF2-40B4-BE49-F238E27FC236}">
                <a16:creationId xmlns:a16="http://schemas.microsoft.com/office/drawing/2014/main" id="{1EF22B79-2842-420A-B9FF-EF80463C3457}"/>
              </a:ext>
            </a:extLst>
          </p:cNvPr>
          <p:cNvSpPr txBox="1"/>
          <p:nvPr/>
        </p:nvSpPr>
        <p:spPr>
          <a:xfrm>
            <a:off x="5892847" y="1243826"/>
            <a:ext cx="67168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객실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4" name="TextBox 53">
            <a:hlinkClick r:id="rId19" action="ppaction://hlinksldjump"/>
            <a:extLst>
              <a:ext uri="{FF2B5EF4-FFF2-40B4-BE49-F238E27FC236}">
                <a16:creationId xmlns:a16="http://schemas.microsoft.com/office/drawing/2014/main" id="{1EF22B79-2842-420A-B9FF-EF80463C3457}"/>
              </a:ext>
            </a:extLst>
          </p:cNvPr>
          <p:cNvSpPr txBox="1"/>
          <p:nvPr/>
        </p:nvSpPr>
        <p:spPr>
          <a:xfrm>
            <a:off x="5812024" y="1604197"/>
            <a:ext cx="87402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</a:rPr>
              <a:t>서비스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5" name="TextBox 54">
            <a:hlinkClick r:id="rId20" action="ppaction://hlinksldjump"/>
            <a:extLst>
              <a:ext uri="{FF2B5EF4-FFF2-40B4-BE49-F238E27FC236}">
                <a16:creationId xmlns:a16="http://schemas.microsoft.com/office/drawing/2014/main" id="{1EF22B79-2842-420A-B9FF-EF80463C3457}"/>
              </a:ext>
            </a:extLst>
          </p:cNvPr>
          <p:cNvSpPr txBox="1"/>
          <p:nvPr/>
        </p:nvSpPr>
        <p:spPr>
          <a:xfrm>
            <a:off x="5645064" y="1929506"/>
            <a:ext cx="120794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편의시설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6" name="TextBox 55">
            <a:hlinkClick r:id="rId21" action="ppaction://hlinksldjump"/>
            <a:extLst>
              <a:ext uri="{FF2B5EF4-FFF2-40B4-BE49-F238E27FC236}">
                <a16:creationId xmlns:a16="http://schemas.microsoft.com/office/drawing/2014/main" id="{1EF22B79-2842-420A-B9FF-EF80463C3457}"/>
              </a:ext>
            </a:extLst>
          </p:cNvPr>
          <p:cNvSpPr txBox="1"/>
          <p:nvPr/>
        </p:nvSpPr>
        <p:spPr>
          <a:xfrm>
            <a:off x="5834353" y="2276642"/>
            <a:ext cx="82936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다이닝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7" name="TextBox 56">
            <a:hlinkClick r:id="rId22" action="ppaction://hlinksldjump"/>
            <a:extLst>
              <a:ext uri="{FF2B5EF4-FFF2-40B4-BE49-F238E27FC236}">
                <a16:creationId xmlns:a16="http://schemas.microsoft.com/office/drawing/2014/main" id="{1EF22B79-2842-420A-B9FF-EF80463C3457}"/>
              </a:ext>
            </a:extLst>
          </p:cNvPr>
          <p:cNvSpPr txBox="1"/>
          <p:nvPr/>
        </p:nvSpPr>
        <p:spPr>
          <a:xfrm>
            <a:off x="5834352" y="2622811"/>
            <a:ext cx="829361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연회장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8" name="직사각형 57">
            <a:hlinkClick r:id="rId18" action="ppaction://hlinksldjump"/>
          </p:cNvPr>
          <p:cNvSpPr/>
          <p:nvPr/>
        </p:nvSpPr>
        <p:spPr>
          <a:xfrm>
            <a:off x="0" y="3378754"/>
            <a:ext cx="12192000" cy="34792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515926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36" grpId="0"/>
      <p:bldP spid="37" grpId="0"/>
      <p:bldP spid="41" grpId="0"/>
      <p:bldP spid="42" grpId="0"/>
      <p:bldP spid="43" grpId="0"/>
      <p:bldP spid="44" grpId="0"/>
      <p:bldP spid="45" grpId="0"/>
      <p:bldP spid="46" grpId="0"/>
      <p:bldP spid="47" grpId="0"/>
      <p:bldP spid="48" grpId="0"/>
      <p:bldP spid="49" grpId="0"/>
      <p:bldP spid="50" grpId="0"/>
      <p:bldP spid="51" grpId="0"/>
      <p:bldP spid="52" grpId="0"/>
      <p:bldP spid="53" grpId="0"/>
      <p:bldP spid="54" grpId="0"/>
      <p:bldP spid="55" grpId="0"/>
      <p:bldP spid="56" grpId="0"/>
      <p:bldP spid="57" grpId="0"/>
    </p:bld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그룹 37"/>
          <p:cNvGrpSpPr/>
          <p:nvPr/>
        </p:nvGrpSpPr>
        <p:grpSpPr>
          <a:xfrm>
            <a:off x="8231824" y="2129295"/>
            <a:ext cx="3647199" cy="4459412"/>
            <a:chOff x="8114594" y="2129295"/>
            <a:chExt cx="3647199" cy="4459412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687" t="1173" r="5948"/>
            <a:stretch/>
          </p:blipFill>
          <p:spPr>
            <a:xfrm>
              <a:off x="8114594" y="2129295"/>
              <a:ext cx="3572596" cy="4459411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8114594" y="5112707"/>
              <a:ext cx="3572596" cy="1476000"/>
            </a:xfrm>
            <a:prstGeom prst="rect">
              <a:avLst/>
            </a:prstGeom>
            <a:solidFill>
              <a:schemeClr val="tx1">
                <a:lumMod val="75000"/>
                <a:lumOff val="25000"/>
                <a:alpha val="55000"/>
              </a:schemeClr>
            </a:solidFill>
          </p:spPr>
          <p:txBody>
            <a:bodyPr wrap="square" rtlCol="0">
              <a:spAutoFit/>
            </a:bodyPr>
            <a:lstStyle/>
            <a:p>
              <a:endParaRPr lang="ko-KR" altLang="en-US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8190199" y="5275699"/>
              <a:ext cx="3571594" cy="11233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200" b="1" dirty="0" err="1">
                  <a:ln w="19050">
                    <a:noFill/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수페리어</a:t>
              </a:r>
              <a:r>
                <a:rPr lang="ko-KR" altLang="en-US" sz="2200" b="1" dirty="0">
                  <a:ln w="19050">
                    <a:noFill/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스위트</a:t>
              </a:r>
              <a:endParaRPr lang="en-US" altLang="ko-KR" sz="2200" b="1" dirty="0">
                <a:ln w="19050">
                  <a:noFill/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endParaRPr lang="en-US" altLang="ko-KR" sz="1500" b="1" dirty="0">
                <a:ln w="19050">
                  <a:noFill/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ko-KR" altLang="en-US" sz="1500" b="1" dirty="0" err="1">
                  <a:ln w="19050">
                    <a:noFill/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다산리조트의</a:t>
              </a:r>
              <a:r>
                <a:rPr lang="ko-KR" altLang="en-US" sz="1500" b="1" dirty="0">
                  <a:ln w="19050">
                    <a:noFill/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최고급 방으로써</a:t>
              </a:r>
              <a:r>
                <a:rPr lang="en-US" altLang="ko-KR" sz="1500" b="1" dirty="0">
                  <a:ln w="19050">
                    <a:noFill/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500" b="1" dirty="0">
                  <a:ln w="19050">
                    <a:noFill/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최고의 편안함을 제공하는 객실입니다</a:t>
              </a:r>
              <a:r>
                <a:rPr lang="en-US" altLang="ko-KR" sz="1500" b="1" dirty="0">
                  <a:ln w="19050">
                    <a:noFill/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sz="1500" b="1" dirty="0">
                <a:ln w="19050">
                  <a:noFill/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4283989" y="2129297"/>
            <a:ext cx="3696835" cy="4459410"/>
            <a:chOff x="4166759" y="2129297"/>
            <a:chExt cx="3696835" cy="4459410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96" r="55503"/>
            <a:stretch/>
          </p:blipFill>
          <p:spPr>
            <a:xfrm>
              <a:off x="4166759" y="2129297"/>
              <a:ext cx="3589698" cy="4459409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4178976" y="5112707"/>
              <a:ext cx="3577481" cy="1476000"/>
            </a:xfrm>
            <a:prstGeom prst="rect">
              <a:avLst/>
            </a:prstGeom>
            <a:solidFill>
              <a:schemeClr val="tx1">
                <a:lumMod val="75000"/>
                <a:lumOff val="25000"/>
                <a:alpha val="55000"/>
              </a:schemeClr>
            </a:solidFill>
          </p:spPr>
          <p:txBody>
            <a:bodyPr wrap="square" rtlCol="0">
              <a:spAutoFit/>
            </a:bodyPr>
            <a:lstStyle/>
            <a:p>
              <a:endParaRPr lang="ko-KR" altLang="en-US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4292000" y="5228401"/>
              <a:ext cx="3571594" cy="12311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200" b="1" dirty="0">
                  <a:ln w="19050">
                    <a:noFill/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비즈니스 스위트</a:t>
              </a:r>
              <a:endParaRPr lang="en-US" altLang="ko-KR" sz="2200" b="1" dirty="0">
                <a:ln w="19050">
                  <a:noFill/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endParaRPr lang="en-US" altLang="ko-KR" sz="2200" b="1" dirty="0">
                <a:ln w="19050">
                  <a:noFill/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ko-KR" altLang="en-US" sz="1500" b="1" dirty="0">
                  <a:ln w="19050">
                    <a:noFill/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일반 객실보다 편안함과</a:t>
              </a:r>
              <a:r>
                <a:rPr lang="en-US" altLang="ko-KR" sz="1500" b="1" dirty="0">
                  <a:ln w="19050">
                    <a:noFill/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500" b="1" dirty="0">
                  <a:ln w="19050">
                    <a:noFill/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안정된 휴식을 누리실 수 있는 객실입니다</a:t>
              </a:r>
              <a:r>
                <a:rPr lang="en-US" altLang="ko-KR" sz="1500" b="1" dirty="0">
                  <a:ln w="19050">
                    <a:noFill/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sz="1500" b="1" dirty="0">
                <a:ln w="19050">
                  <a:noFill/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381501" y="2129296"/>
            <a:ext cx="3723420" cy="4572621"/>
            <a:chOff x="264271" y="2129296"/>
            <a:chExt cx="3723420" cy="4572621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3" t="-90" r="54424" b="-2137"/>
            <a:stretch/>
          </p:blipFill>
          <p:spPr>
            <a:xfrm>
              <a:off x="264271" y="2129296"/>
              <a:ext cx="3568984" cy="4572621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281900" y="5112707"/>
              <a:ext cx="3551355" cy="1476000"/>
            </a:xfrm>
            <a:prstGeom prst="rect">
              <a:avLst/>
            </a:prstGeom>
            <a:solidFill>
              <a:schemeClr val="tx1">
                <a:lumMod val="75000"/>
                <a:lumOff val="25000"/>
                <a:alpha val="55000"/>
              </a:schemeClr>
            </a:solidFill>
          </p:spPr>
          <p:txBody>
            <a:bodyPr wrap="square" rtlCol="0">
              <a:spAutoFit/>
            </a:bodyPr>
            <a:lstStyle/>
            <a:p>
              <a:endParaRPr lang="ko-KR" altLang="en-US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16097" y="5212635"/>
              <a:ext cx="3571594" cy="12311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200" b="1" dirty="0">
                  <a:ln w="19050">
                    <a:noFill/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디럭스 스위트</a:t>
              </a:r>
              <a:endParaRPr lang="en-US" altLang="ko-KR" sz="2200" b="1" dirty="0">
                <a:ln w="19050">
                  <a:noFill/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endParaRPr lang="en-US" altLang="ko-KR" sz="2200" b="1" dirty="0">
                <a:ln w="19050">
                  <a:noFill/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ko-KR" altLang="en-US" sz="1500" b="1" dirty="0">
                  <a:ln w="19050">
                    <a:noFill/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일반 객실보다 더욱 넓고</a:t>
              </a:r>
              <a:endParaRPr lang="en-US" altLang="ko-KR" sz="1500" b="1" dirty="0">
                <a:ln w="19050">
                  <a:noFill/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ko-KR" altLang="en-US" sz="1500" b="1" dirty="0">
                  <a:ln w="19050">
                    <a:noFill/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쾌적한 공간을 제공하는 객실입니다</a:t>
              </a:r>
              <a:r>
                <a:rPr lang="en-US" altLang="ko-KR" sz="1500" b="1" dirty="0">
                  <a:ln w="19050">
                    <a:noFill/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sz="1500" b="1" dirty="0">
                <a:ln w="19050">
                  <a:noFill/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39" name="타원 38"/>
          <p:cNvSpPr/>
          <p:nvPr/>
        </p:nvSpPr>
        <p:spPr>
          <a:xfrm>
            <a:off x="62313" y="4013734"/>
            <a:ext cx="654908" cy="648302"/>
          </a:xfrm>
          <a:prstGeom prst="ellipse">
            <a:avLst/>
          </a:prstGeom>
          <a:solidFill>
            <a:schemeClr val="bg1"/>
          </a:solidFill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rgbClr val="A6A6A6"/>
                </a:solidFill>
              </a:rPr>
              <a:t>〈</a:t>
            </a:r>
            <a:endParaRPr lang="ko-KR" altLang="en-US" sz="2800" dirty="0">
              <a:solidFill>
                <a:srgbClr val="A6A6A6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89276" y="1450860"/>
            <a:ext cx="35715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다산리조트 객실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B91270C-A6C4-4B12-990A-8E450FC54BC3}"/>
              </a:ext>
            </a:extLst>
          </p:cNvPr>
          <p:cNvSpPr txBox="1"/>
          <p:nvPr/>
        </p:nvSpPr>
        <p:spPr>
          <a:xfrm>
            <a:off x="10176901" y="505675"/>
            <a:ext cx="15975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고객센터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290061" y="448886"/>
            <a:ext cx="26021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n w="19050">
                  <a:noFill/>
                </a:ln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DASAN RESORT</a:t>
            </a:r>
            <a:endParaRPr lang="ko-KR" altLang="en-US" sz="2400" b="1" dirty="0">
              <a:ln w="19050">
                <a:noFill/>
              </a:ln>
              <a:solidFill>
                <a:schemeClr val="tx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3331026" y="518610"/>
            <a:ext cx="16625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통합예약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998F973-8D88-4A40-85FA-9758A265D305}"/>
              </a:ext>
            </a:extLst>
          </p:cNvPr>
          <p:cNvSpPr txBox="1"/>
          <p:nvPr/>
        </p:nvSpPr>
        <p:spPr>
          <a:xfrm>
            <a:off x="5487087" y="518610"/>
            <a:ext cx="21283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리조트 안내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998F973-8D88-4A40-85FA-9758A265D305}"/>
              </a:ext>
            </a:extLst>
          </p:cNvPr>
          <p:cNvSpPr txBox="1"/>
          <p:nvPr/>
        </p:nvSpPr>
        <p:spPr>
          <a:xfrm>
            <a:off x="7763273" y="510075"/>
            <a:ext cx="21283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리조트 소식</a:t>
            </a:r>
          </a:p>
        </p:txBody>
      </p:sp>
      <p:cxnSp>
        <p:nvCxnSpPr>
          <p:cNvPr id="35" name="직선 연결선 34"/>
          <p:cNvCxnSpPr/>
          <p:nvPr/>
        </p:nvCxnSpPr>
        <p:spPr>
          <a:xfrm>
            <a:off x="290061" y="1046133"/>
            <a:ext cx="11722536" cy="0"/>
          </a:xfrm>
          <a:prstGeom prst="line">
            <a:avLst/>
          </a:prstGeom>
          <a:ln w="1905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hlinkClick r:id="rId6" action="ppaction://hlinksldjump"/>
          </p:cNvPr>
          <p:cNvSpPr txBox="1"/>
          <p:nvPr/>
        </p:nvSpPr>
        <p:spPr>
          <a:xfrm>
            <a:off x="0" y="-4500"/>
            <a:ext cx="12192000" cy="3276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24" name="TextBox 23">
            <a:hlinkClick r:id="rId6" action="ppaction://hlinksldjump"/>
            <a:extLst>
              <a:ext uri="{FF2B5EF4-FFF2-40B4-BE49-F238E27FC236}">
                <a16:creationId xmlns:a16="http://schemas.microsoft.com/office/drawing/2014/main" id="{5B91270C-A6C4-4B12-990A-8E450FC54BC3}"/>
              </a:ext>
            </a:extLst>
          </p:cNvPr>
          <p:cNvSpPr txBox="1"/>
          <p:nvPr/>
        </p:nvSpPr>
        <p:spPr>
          <a:xfrm>
            <a:off x="10169314" y="505883"/>
            <a:ext cx="13079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고객센터</a:t>
            </a:r>
          </a:p>
        </p:txBody>
      </p:sp>
      <p:sp>
        <p:nvSpPr>
          <p:cNvPr id="25" name="TextBox 24">
            <a:hlinkClick r:id="rId7" action="ppaction://hlinksldjump"/>
          </p:cNvPr>
          <p:cNvSpPr txBox="1"/>
          <p:nvPr/>
        </p:nvSpPr>
        <p:spPr>
          <a:xfrm>
            <a:off x="286593" y="447528"/>
            <a:ext cx="26021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n w="19050">
                  <a:noFill/>
                </a:ln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DASAN RESORT   </a:t>
            </a:r>
            <a:endParaRPr lang="ko-KR" altLang="en-US" sz="2400" b="1" dirty="0">
              <a:ln w="19050">
                <a:noFill/>
              </a:ln>
              <a:solidFill>
                <a:schemeClr val="tx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TextBox 25">
            <a:hlinkClick r:id="rId6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3327558" y="515692"/>
            <a:ext cx="12741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통합예약</a:t>
            </a:r>
          </a:p>
        </p:txBody>
      </p:sp>
      <p:sp>
        <p:nvSpPr>
          <p:cNvPr id="27" name="TextBox 26">
            <a:hlinkClick r:id="rId6" action="ppaction://hlinksldjump"/>
            <a:extLst>
              <a:ext uri="{FF2B5EF4-FFF2-40B4-BE49-F238E27FC236}">
                <a16:creationId xmlns:a16="http://schemas.microsoft.com/office/drawing/2014/main" id="{7998F973-8D88-4A40-85FA-9758A265D305}"/>
              </a:ext>
            </a:extLst>
          </p:cNvPr>
          <p:cNvSpPr txBox="1"/>
          <p:nvPr/>
        </p:nvSpPr>
        <p:spPr>
          <a:xfrm>
            <a:off x="5476713" y="516530"/>
            <a:ext cx="15441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리조트 안내</a:t>
            </a:r>
          </a:p>
        </p:txBody>
      </p:sp>
      <p:sp>
        <p:nvSpPr>
          <p:cNvPr id="28" name="TextBox 27">
            <a:hlinkClick r:id="rId6" action="ppaction://hlinksldjump"/>
            <a:extLst>
              <a:ext uri="{FF2B5EF4-FFF2-40B4-BE49-F238E27FC236}">
                <a16:creationId xmlns:a16="http://schemas.microsoft.com/office/drawing/2014/main" id="{7998F973-8D88-4A40-85FA-9758A265D305}"/>
              </a:ext>
            </a:extLst>
          </p:cNvPr>
          <p:cNvSpPr txBox="1"/>
          <p:nvPr/>
        </p:nvSpPr>
        <p:spPr>
          <a:xfrm>
            <a:off x="7759017" y="511162"/>
            <a:ext cx="15612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리조트 소식</a:t>
            </a:r>
          </a:p>
        </p:txBody>
      </p:sp>
      <p:sp>
        <p:nvSpPr>
          <p:cNvPr id="29" name="TextBox 28">
            <a:hlinkClick r:id="rId8" action="ppaction://hlinksldjump"/>
            <a:extLst>
              <a:ext uri="{FF2B5EF4-FFF2-40B4-BE49-F238E27FC236}">
                <a16:creationId xmlns:a16="http://schemas.microsoft.com/office/drawing/2014/main" id="{F58275E5-7314-4031-97E4-97B7FDB1D406}"/>
              </a:ext>
            </a:extLst>
          </p:cNvPr>
          <p:cNvSpPr txBox="1"/>
          <p:nvPr/>
        </p:nvSpPr>
        <p:spPr>
          <a:xfrm>
            <a:off x="3308210" y="886639"/>
            <a:ext cx="114993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객실 예약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6" name="TextBox 35">
            <a:hlinkClick r:id="rId9" action="ppaction://hlinksldjump"/>
            <a:extLst>
              <a:ext uri="{FF2B5EF4-FFF2-40B4-BE49-F238E27FC236}">
                <a16:creationId xmlns:a16="http://schemas.microsoft.com/office/drawing/2014/main" id="{F58275E5-7314-4031-97E4-97B7FDB1D406}"/>
              </a:ext>
            </a:extLst>
          </p:cNvPr>
          <p:cNvSpPr txBox="1"/>
          <p:nvPr/>
        </p:nvSpPr>
        <p:spPr>
          <a:xfrm>
            <a:off x="3285814" y="1235599"/>
            <a:ext cx="124020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서비스 예약</a:t>
            </a:r>
          </a:p>
        </p:txBody>
      </p:sp>
      <p:sp>
        <p:nvSpPr>
          <p:cNvPr id="37" name="TextBox 36">
            <a:hlinkClick r:id="rId10" action="ppaction://hlinksldjump"/>
            <a:extLst>
              <a:ext uri="{FF2B5EF4-FFF2-40B4-BE49-F238E27FC236}">
                <a16:creationId xmlns:a16="http://schemas.microsoft.com/office/drawing/2014/main" id="{F58275E5-7314-4031-97E4-97B7FDB1D406}"/>
              </a:ext>
            </a:extLst>
          </p:cNvPr>
          <p:cNvSpPr txBox="1"/>
          <p:nvPr/>
        </p:nvSpPr>
        <p:spPr>
          <a:xfrm>
            <a:off x="3017081" y="1619983"/>
            <a:ext cx="186499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 err="1">
                <a:latin typeface="맑은 고딕" panose="020B0503020000020004" pitchFamily="50" charset="-127"/>
              </a:rPr>
              <a:t>예약조회</a:t>
            </a:r>
            <a:r>
              <a:rPr lang="en-US" altLang="ko-KR" sz="1400" dirty="0">
                <a:latin typeface="맑은 고딕" panose="020B0503020000020004" pitchFamily="50" charset="-127"/>
              </a:rPr>
              <a:t>/</a:t>
            </a:r>
            <a:r>
              <a:rPr lang="ko-KR" altLang="en-US" sz="1400" dirty="0">
                <a:latin typeface="맑은 고딕" panose="020B0503020000020004" pitchFamily="50" charset="-127"/>
              </a:rPr>
              <a:t>변경</a:t>
            </a:r>
            <a:r>
              <a:rPr lang="en-US" altLang="ko-KR" sz="1400" dirty="0">
                <a:latin typeface="맑은 고딕" panose="020B0503020000020004" pitchFamily="50" charset="-127"/>
              </a:rPr>
              <a:t>/</a:t>
            </a:r>
            <a:r>
              <a:rPr lang="ko-KR" altLang="en-US" sz="1400" dirty="0">
                <a:latin typeface="맑은 고딕" panose="020B0503020000020004" pitchFamily="50" charset="-127"/>
              </a:rPr>
              <a:t>취소</a:t>
            </a:r>
          </a:p>
        </p:txBody>
      </p:sp>
      <p:sp>
        <p:nvSpPr>
          <p:cNvPr id="40" name="TextBox 39">
            <a:hlinkClick r:id="rId11" action="ppaction://hlinksldjump"/>
            <a:extLst>
              <a:ext uri="{FF2B5EF4-FFF2-40B4-BE49-F238E27FC236}">
                <a16:creationId xmlns:a16="http://schemas.microsoft.com/office/drawing/2014/main" id="{1EF22B79-2842-420A-B9FF-EF80463C3457}"/>
              </a:ext>
            </a:extLst>
          </p:cNvPr>
          <p:cNvSpPr txBox="1"/>
          <p:nvPr/>
        </p:nvSpPr>
        <p:spPr>
          <a:xfrm>
            <a:off x="7905040" y="933483"/>
            <a:ext cx="12145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리조트 뉴스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1" name="TextBox 40">
            <a:hlinkClick r:id="rId12" action="ppaction://hlinksldjump"/>
            <a:extLst>
              <a:ext uri="{FF2B5EF4-FFF2-40B4-BE49-F238E27FC236}">
                <a16:creationId xmlns:a16="http://schemas.microsoft.com/office/drawing/2014/main" id="{DF04EEA3-134F-408C-9479-AA9C986DC17B}"/>
              </a:ext>
            </a:extLst>
          </p:cNvPr>
          <p:cNvSpPr txBox="1"/>
          <p:nvPr/>
        </p:nvSpPr>
        <p:spPr>
          <a:xfrm>
            <a:off x="10278585" y="898107"/>
            <a:ext cx="87732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FAQ</a:t>
            </a:r>
          </a:p>
        </p:txBody>
      </p:sp>
      <p:sp>
        <p:nvSpPr>
          <p:cNvPr id="42" name="TextBox 41">
            <a:hlinkClick r:id="rId13" action="ppaction://hlinksldjump"/>
            <a:extLst>
              <a:ext uri="{FF2B5EF4-FFF2-40B4-BE49-F238E27FC236}">
                <a16:creationId xmlns:a16="http://schemas.microsoft.com/office/drawing/2014/main" id="{1EF22B79-2842-420A-B9FF-EF80463C3457}"/>
              </a:ext>
            </a:extLst>
          </p:cNvPr>
          <p:cNvSpPr txBox="1"/>
          <p:nvPr/>
        </p:nvSpPr>
        <p:spPr>
          <a:xfrm>
            <a:off x="7952442" y="1300695"/>
            <a:ext cx="111969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오시는 길</a:t>
            </a:r>
          </a:p>
        </p:txBody>
      </p:sp>
      <p:sp>
        <p:nvSpPr>
          <p:cNvPr id="43" name="TextBox 42">
            <a:hlinkClick r:id="rId14" action="ppaction://hlinksldjump"/>
            <a:extLst>
              <a:ext uri="{FF2B5EF4-FFF2-40B4-BE49-F238E27FC236}">
                <a16:creationId xmlns:a16="http://schemas.microsoft.com/office/drawing/2014/main" id="{DF04EEA3-134F-408C-9479-AA9C986DC17B}"/>
              </a:ext>
            </a:extLst>
          </p:cNvPr>
          <p:cNvSpPr txBox="1"/>
          <p:nvPr/>
        </p:nvSpPr>
        <p:spPr>
          <a:xfrm>
            <a:off x="10282588" y="1270037"/>
            <a:ext cx="89267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분실물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TextBox 43">
            <a:hlinkClick r:id="rId15" action="ppaction://hlinksldjump"/>
            <a:extLst>
              <a:ext uri="{FF2B5EF4-FFF2-40B4-BE49-F238E27FC236}">
                <a16:creationId xmlns:a16="http://schemas.microsoft.com/office/drawing/2014/main" id="{DF04EEA3-134F-408C-9479-AA9C986DC17B}"/>
              </a:ext>
            </a:extLst>
          </p:cNvPr>
          <p:cNvSpPr txBox="1"/>
          <p:nvPr/>
        </p:nvSpPr>
        <p:spPr>
          <a:xfrm>
            <a:off x="10238187" y="1654421"/>
            <a:ext cx="114450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고객의 소리</a:t>
            </a:r>
          </a:p>
        </p:txBody>
      </p:sp>
      <p:sp>
        <p:nvSpPr>
          <p:cNvPr id="45" name="TextBox 44">
            <a:hlinkClick r:id="rId16" action="ppaction://hlinksldjump"/>
            <a:extLst>
              <a:ext uri="{FF2B5EF4-FFF2-40B4-BE49-F238E27FC236}">
                <a16:creationId xmlns:a16="http://schemas.microsoft.com/office/drawing/2014/main" id="{1EF22B79-2842-420A-B9FF-EF80463C3457}"/>
              </a:ext>
            </a:extLst>
          </p:cNvPr>
          <p:cNvSpPr txBox="1"/>
          <p:nvPr/>
        </p:nvSpPr>
        <p:spPr>
          <a:xfrm>
            <a:off x="5522715" y="888592"/>
            <a:ext cx="141194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리조트 소개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6" name="TextBox 45">
            <a:hlinkClick r:id="rId17" action="ppaction://hlinksldjump"/>
            <a:extLst>
              <a:ext uri="{FF2B5EF4-FFF2-40B4-BE49-F238E27FC236}">
                <a16:creationId xmlns:a16="http://schemas.microsoft.com/office/drawing/2014/main" id="{1EF22B79-2842-420A-B9FF-EF80463C3457}"/>
              </a:ext>
            </a:extLst>
          </p:cNvPr>
          <p:cNvSpPr txBox="1"/>
          <p:nvPr/>
        </p:nvSpPr>
        <p:spPr>
          <a:xfrm>
            <a:off x="5892847" y="1243826"/>
            <a:ext cx="67168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객실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7" name="TextBox 46">
            <a:hlinkClick r:id="rId18" action="ppaction://hlinksldjump"/>
            <a:extLst>
              <a:ext uri="{FF2B5EF4-FFF2-40B4-BE49-F238E27FC236}">
                <a16:creationId xmlns:a16="http://schemas.microsoft.com/office/drawing/2014/main" id="{1EF22B79-2842-420A-B9FF-EF80463C3457}"/>
              </a:ext>
            </a:extLst>
          </p:cNvPr>
          <p:cNvSpPr txBox="1"/>
          <p:nvPr/>
        </p:nvSpPr>
        <p:spPr>
          <a:xfrm>
            <a:off x="5812024" y="1604197"/>
            <a:ext cx="87402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</a:rPr>
              <a:t>서비스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8" name="TextBox 47">
            <a:hlinkClick r:id="rId19" action="ppaction://hlinksldjump"/>
            <a:extLst>
              <a:ext uri="{FF2B5EF4-FFF2-40B4-BE49-F238E27FC236}">
                <a16:creationId xmlns:a16="http://schemas.microsoft.com/office/drawing/2014/main" id="{1EF22B79-2842-420A-B9FF-EF80463C3457}"/>
              </a:ext>
            </a:extLst>
          </p:cNvPr>
          <p:cNvSpPr txBox="1"/>
          <p:nvPr/>
        </p:nvSpPr>
        <p:spPr>
          <a:xfrm>
            <a:off x="5645064" y="1929506"/>
            <a:ext cx="120794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편의시설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9" name="TextBox 48">
            <a:hlinkClick r:id="rId20" action="ppaction://hlinksldjump"/>
            <a:extLst>
              <a:ext uri="{FF2B5EF4-FFF2-40B4-BE49-F238E27FC236}">
                <a16:creationId xmlns:a16="http://schemas.microsoft.com/office/drawing/2014/main" id="{1EF22B79-2842-420A-B9FF-EF80463C3457}"/>
              </a:ext>
            </a:extLst>
          </p:cNvPr>
          <p:cNvSpPr txBox="1"/>
          <p:nvPr/>
        </p:nvSpPr>
        <p:spPr>
          <a:xfrm>
            <a:off x="5834353" y="2276642"/>
            <a:ext cx="82936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다이닝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0" name="TextBox 49">
            <a:hlinkClick r:id="rId21" action="ppaction://hlinksldjump"/>
            <a:extLst>
              <a:ext uri="{FF2B5EF4-FFF2-40B4-BE49-F238E27FC236}">
                <a16:creationId xmlns:a16="http://schemas.microsoft.com/office/drawing/2014/main" id="{1EF22B79-2842-420A-B9FF-EF80463C3457}"/>
              </a:ext>
            </a:extLst>
          </p:cNvPr>
          <p:cNvSpPr txBox="1"/>
          <p:nvPr/>
        </p:nvSpPr>
        <p:spPr>
          <a:xfrm>
            <a:off x="5834352" y="2622811"/>
            <a:ext cx="829361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연회장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1" name="직사각형 50">
            <a:hlinkClick r:id="rId22" action="ppaction://hlinksldjump"/>
          </p:cNvPr>
          <p:cNvSpPr/>
          <p:nvPr/>
        </p:nvSpPr>
        <p:spPr>
          <a:xfrm>
            <a:off x="0" y="3378754"/>
            <a:ext cx="12192000" cy="34792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8807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4" grpId="0"/>
      <p:bldP spid="25" grpId="0"/>
      <p:bldP spid="26" grpId="0"/>
      <p:bldP spid="27" grpId="0"/>
      <p:bldP spid="28" grpId="0"/>
      <p:bldP spid="29" grpId="0"/>
      <p:bldP spid="36" grpId="0"/>
      <p:bldP spid="37" grpId="0"/>
      <p:bldP spid="40" grpId="0"/>
      <p:bldP spid="41" grpId="0"/>
      <p:bldP spid="42" grpId="0"/>
      <p:bldP spid="43" grpId="0"/>
      <p:bldP spid="44" grpId="0"/>
      <p:bldP spid="45" grpId="0"/>
      <p:bldP spid="46" grpId="0"/>
      <p:bldP spid="47" grpId="0"/>
      <p:bldP spid="48" grpId="0"/>
      <p:bldP spid="49" grpId="0"/>
      <p:bldP spid="50" grpId="0"/>
    </p:bld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389276" y="1450860"/>
            <a:ext cx="35715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디럭스</a:t>
            </a:r>
            <a:endParaRPr lang="ko-KR" altLang="en-US" sz="3200" b="1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9" t="19109" r="973" b="7980"/>
          <a:stretch/>
        </p:blipFill>
        <p:spPr>
          <a:xfrm>
            <a:off x="467360" y="2129297"/>
            <a:ext cx="11147620" cy="4392721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5B91270C-A6C4-4B12-990A-8E450FC54BC3}"/>
              </a:ext>
            </a:extLst>
          </p:cNvPr>
          <p:cNvSpPr txBox="1"/>
          <p:nvPr/>
        </p:nvSpPr>
        <p:spPr>
          <a:xfrm>
            <a:off x="10176901" y="505675"/>
            <a:ext cx="15975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고객센터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290061" y="448886"/>
            <a:ext cx="26021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n w="19050">
                  <a:noFill/>
                </a:ln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DASAN RESORT</a:t>
            </a:r>
            <a:endParaRPr lang="ko-KR" altLang="en-US" sz="2400" b="1" dirty="0">
              <a:ln w="19050">
                <a:noFill/>
              </a:ln>
              <a:solidFill>
                <a:schemeClr val="tx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3331026" y="518610"/>
            <a:ext cx="16625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통합예약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998F973-8D88-4A40-85FA-9758A265D305}"/>
              </a:ext>
            </a:extLst>
          </p:cNvPr>
          <p:cNvSpPr txBox="1"/>
          <p:nvPr/>
        </p:nvSpPr>
        <p:spPr>
          <a:xfrm>
            <a:off x="5487087" y="518610"/>
            <a:ext cx="21283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리조트 안내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998F973-8D88-4A40-85FA-9758A265D305}"/>
              </a:ext>
            </a:extLst>
          </p:cNvPr>
          <p:cNvSpPr txBox="1"/>
          <p:nvPr/>
        </p:nvSpPr>
        <p:spPr>
          <a:xfrm>
            <a:off x="7763273" y="510075"/>
            <a:ext cx="21283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리조트 소식</a:t>
            </a:r>
          </a:p>
        </p:txBody>
      </p:sp>
      <p:cxnSp>
        <p:nvCxnSpPr>
          <p:cNvPr id="36" name="직선 연결선 35"/>
          <p:cNvCxnSpPr/>
          <p:nvPr/>
        </p:nvCxnSpPr>
        <p:spPr>
          <a:xfrm>
            <a:off x="290061" y="1046133"/>
            <a:ext cx="11722536" cy="0"/>
          </a:xfrm>
          <a:prstGeom prst="line">
            <a:avLst/>
          </a:prstGeom>
          <a:ln w="1905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hlinkClick r:id="rId3" action="ppaction://hlinksldjump"/>
          </p:cNvPr>
          <p:cNvSpPr txBox="1"/>
          <p:nvPr/>
        </p:nvSpPr>
        <p:spPr>
          <a:xfrm>
            <a:off x="0" y="-4500"/>
            <a:ext cx="12192000" cy="3276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1" name="TextBox 10">
            <a:hlinkClick r:id="rId3" action="ppaction://hlinksldjump"/>
            <a:extLst>
              <a:ext uri="{FF2B5EF4-FFF2-40B4-BE49-F238E27FC236}">
                <a16:creationId xmlns:a16="http://schemas.microsoft.com/office/drawing/2014/main" id="{5B91270C-A6C4-4B12-990A-8E450FC54BC3}"/>
              </a:ext>
            </a:extLst>
          </p:cNvPr>
          <p:cNvSpPr txBox="1"/>
          <p:nvPr/>
        </p:nvSpPr>
        <p:spPr>
          <a:xfrm>
            <a:off x="10169314" y="505883"/>
            <a:ext cx="13079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고객센터</a:t>
            </a:r>
          </a:p>
        </p:txBody>
      </p:sp>
      <p:sp>
        <p:nvSpPr>
          <p:cNvPr id="12" name="TextBox 11">
            <a:hlinkClick r:id="rId4" action="ppaction://hlinksldjump"/>
          </p:cNvPr>
          <p:cNvSpPr txBox="1"/>
          <p:nvPr/>
        </p:nvSpPr>
        <p:spPr>
          <a:xfrm>
            <a:off x="286593" y="447528"/>
            <a:ext cx="26021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n w="19050">
                  <a:noFill/>
                </a:ln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DASAN RESORT   </a:t>
            </a:r>
            <a:endParaRPr lang="ko-KR" altLang="en-US" sz="2400" b="1" dirty="0">
              <a:ln w="19050">
                <a:noFill/>
              </a:ln>
              <a:solidFill>
                <a:schemeClr val="tx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hlinkClick r:id="rId3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3327558" y="515692"/>
            <a:ext cx="12741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통합예약</a:t>
            </a:r>
          </a:p>
        </p:txBody>
      </p:sp>
      <p:sp>
        <p:nvSpPr>
          <p:cNvPr id="14" name="TextBox 13">
            <a:hlinkClick r:id="rId3" action="ppaction://hlinksldjump"/>
            <a:extLst>
              <a:ext uri="{FF2B5EF4-FFF2-40B4-BE49-F238E27FC236}">
                <a16:creationId xmlns:a16="http://schemas.microsoft.com/office/drawing/2014/main" id="{7998F973-8D88-4A40-85FA-9758A265D305}"/>
              </a:ext>
            </a:extLst>
          </p:cNvPr>
          <p:cNvSpPr txBox="1"/>
          <p:nvPr/>
        </p:nvSpPr>
        <p:spPr>
          <a:xfrm>
            <a:off x="5476713" y="516530"/>
            <a:ext cx="15441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리조트 안내</a:t>
            </a:r>
          </a:p>
        </p:txBody>
      </p:sp>
      <p:sp>
        <p:nvSpPr>
          <p:cNvPr id="15" name="TextBox 14">
            <a:hlinkClick r:id="rId3" action="ppaction://hlinksldjump"/>
            <a:extLst>
              <a:ext uri="{FF2B5EF4-FFF2-40B4-BE49-F238E27FC236}">
                <a16:creationId xmlns:a16="http://schemas.microsoft.com/office/drawing/2014/main" id="{7998F973-8D88-4A40-85FA-9758A265D305}"/>
              </a:ext>
            </a:extLst>
          </p:cNvPr>
          <p:cNvSpPr txBox="1"/>
          <p:nvPr/>
        </p:nvSpPr>
        <p:spPr>
          <a:xfrm>
            <a:off x="7759017" y="511162"/>
            <a:ext cx="15612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리조트 소식</a:t>
            </a:r>
          </a:p>
        </p:txBody>
      </p:sp>
      <p:sp>
        <p:nvSpPr>
          <p:cNvPr id="16" name="TextBox 15">
            <a:hlinkClick r:id="rId5" action="ppaction://hlinksldjump"/>
            <a:extLst>
              <a:ext uri="{FF2B5EF4-FFF2-40B4-BE49-F238E27FC236}">
                <a16:creationId xmlns:a16="http://schemas.microsoft.com/office/drawing/2014/main" id="{F58275E5-7314-4031-97E4-97B7FDB1D406}"/>
              </a:ext>
            </a:extLst>
          </p:cNvPr>
          <p:cNvSpPr txBox="1"/>
          <p:nvPr/>
        </p:nvSpPr>
        <p:spPr>
          <a:xfrm>
            <a:off x="3308210" y="886639"/>
            <a:ext cx="114993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객실 예약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TextBox 16">
            <a:hlinkClick r:id="rId6" action="ppaction://hlinksldjump"/>
            <a:extLst>
              <a:ext uri="{FF2B5EF4-FFF2-40B4-BE49-F238E27FC236}">
                <a16:creationId xmlns:a16="http://schemas.microsoft.com/office/drawing/2014/main" id="{F58275E5-7314-4031-97E4-97B7FDB1D406}"/>
              </a:ext>
            </a:extLst>
          </p:cNvPr>
          <p:cNvSpPr txBox="1"/>
          <p:nvPr/>
        </p:nvSpPr>
        <p:spPr>
          <a:xfrm>
            <a:off x="3285814" y="1235599"/>
            <a:ext cx="124020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서비스 예약</a:t>
            </a:r>
          </a:p>
        </p:txBody>
      </p:sp>
      <p:sp>
        <p:nvSpPr>
          <p:cNvPr id="18" name="TextBox 17">
            <a:hlinkClick r:id="rId7" action="ppaction://hlinksldjump"/>
            <a:extLst>
              <a:ext uri="{FF2B5EF4-FFF2-40B4-BE49-F238E27FC236}">
                <a16:creationId xmlns:a16="http://schemas.microsoft.com/office/drawing/2014/main" id="{F58275E5-7314-4031-97E4-97B7FDB1D406}"/>
              </a:ext>
            </a:extLst>
          </p:cNvPr>
          <p:cNvSpPr txBox="1"/>
          <p:nvPr/>
        </p:nvSpPr>
        <p:spPr>
          <a:xfrm>
            <a:off x="3017081" y="1619983"/>
            <a:ext cx="186499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 err="1">
                <a:latin typeface="맑은 고딕" panose="020B0503020000020004" pitchFamily="50" charset="-127"/>
              </a:rPr>
              <a:t>예약조회</a:t>
            </a:r>
            <a:r>
              <a:rPr lang="en-US" altLang="ko-KR" sz="1400" dirty="0">
                <a:latin typeface="맑은 고딕" panose="020B0503020000020004" pitchFamily="50" charset="-127"/>
              </a:rPr>
              <a:t>/</a:t>
            </a:r>
            <a:r>
              <a:rPr lang="ko-KR" altLang="en-US" sz="1400" dirty="0">
                <a:latin typeface="맑은 고딕" panose="020B0503020000020004" pitchFamily="50" charset="-127"/>
              </a:rPr>
              <a:t>변경</a:t>
            </a:r>
            <a:r>
              <a:rPr lang="en-US" altLang="ko-KR" sz="1400" dirty="0">
                <a:latin typeface="맑은 고딕" panose="020B0503020000020004" pitchFamily="50" charset="-127"/>
              </a:rPr>
              <a:t>/</a:t>
            </a:r>
            <a:r>
              <a:rPr lang="ko-KR" altLang="en-US" sz="1400" dirty="0">
                <a:latin typeface="맑은 고딕" panose="020B0503020000020004" pitchFamily="50" charset="-127"/>
              </a:rPr>
              <a:t>취소</a:t>
            </a:r>
          </a:p>
        </p:txBody>
      </p:sp>
      <p:sp>
        <p:nvSpPr>
          <p:cNvPr id="19" name="TextBox 18">
            <a:hlinkClick r:id="rId8" action="ppaction://hlinksldjump"/>
            <a:extLst>
              <a:ext uri="{FF2B5EF4-FFF2-40B4-BE49-F238E27FC236}">
                <a16:creationId xmlns:a16="http://schemas.microsoft.com/office/drawing/2014/main" id="{1EF22B79-2842-420A-B9FF-EF80463C3457}"/>
              </a:ext>
            </a:extLst>
          </p:cNvPr>
          <p:cNvSpPr txBox="1"/>
          <p:nvPr/>
        </p:nvSpPr>
        <p:spPr>
          <a:xfrm>
            <a:off x="7905040" y="933483"/>
            <a:ext cx="12145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리조트 뉴스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TextBox 19">
            <a:hlinkClick r:id="rId9" action="ppaction://hlinksldjump"/>
            <a:extLst>
              <a:ext uri="{FF2B5EF4-FFF2-40B4-BE49-F238E27FC236}">
                <a16:creationId xmlns:a16="http://schemas.microsoft.com/office/drawing/2014/main" id="{DF04EEA3-134F-408C-9479-AA9C986DC17B}"/>
              </a:ext>
            </a:extLst>
          </p:cNvPr>
          <p:cNvSpPr txBox="1"/>
          <p:nvPr/>
        </p:nvSpPr>
        <p:spPr>
          <a:xfrm>
            <a:off x="10278585" y="898107"/>
            <a:ext cx="87732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FAQ</a:t>
            </a:r>
          </a:p>
        </p:txBody>
      </p:sp>
      <p:sp>
        <p:nvSpPr>
          <p:cNvPr id="21" name="TextBox 20">
            <a:hlinkClick r:id="rId10" action="ppaction://hlinksldjump"/>
            <a:extLst>
              <a:ext uri="{FF2B5EF4-FFF2-40B4-BE49-F238E27FC236}">
                <a16:creationId xmlns:a16="http://schemas.microsoft.com/office/drawing/2014/main" id="{1EF22B79-2842-420A-B9FF-EF80463C3457}"/>
              </a:ext>
            </a:extLst>
          </p:cNvPr>
          <p:cNvSpPr txBox="1"/>
          <p:nvPr/>
        </p:nvSpPr>
        <p:spPr>
          <a:xfrm>
            <a:off x="7952442" y="1300695"/>
            <a:ext cx="111969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오시는 길</a:t>
            </a:r>
          </a:p>
        </p:txBody>
      </p:sp>
      <p:sp>
        <p:nvSpPr>
          <p:cNvPr id="22" name="TextBox 21">
            <a:hlinkClick r:id="rId11" action="ppaction://hlinksldjump"/>
            <a:extLst>
              <a:ext uri="{FF2B5EF4-FFF2-40B4-BE49-F238E27FC236}">
                <a16:creationId xmlns:a16="http://schemas.microsoft.com/office/drawing/2014/main" id="{DF04EEA3-134F-408C-9479-AA9C986DC17B}"/>
              </a:ext>
            </a:extLst>
          </p:cNvPr>
          <p:cNvSpPr txBox="1"/>
          <p:nvPr/>
        </p:nvSpPr>
        <p:spPr>
          <a:xfrm>
            <a:off x="10282588" y="1270037"/>
            <a:ext cx="89267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분실물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TextBox 22">
            <a:hlinkClick r:id="rId12" action="ppaction://hlinksldjump"/>
            <a:extLst>
              <a:ext uri="{FF2B5EF4-FFF2-40B4-BE49-F238E27FC236}">
                <a16:creationId xmlns:a16="http://schemas.microsoft.com/office/drawing/2014/main" id="{DF04EEA3-134F-408C-9479-AA9C986DC17B}"/>
              </a:ext>
            </a:extLst>
          </p:cNvPr>
          <p:cNvSpPr txBox="1"/>
          <p:nvPr/>
        </p:nvSpPr>
        <p:spPr>
          <a:xfrm>
            <a:off x="10238187" y="1654421"/>
            <a:ext cx="114450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고객의 소리</a:t>
            </a:r>
          </a:p>
        </p:txBody>
      </p:sp>
      <p:sp>
        <p:nvSpPr>
          <p:cNvPr id="24" name="TextBox 23">
            <a:hlinkClick r:id="rId13" action="ppaction://hlinksldjump"/>
            <a:extLst>
              <a:ext uri="{FF2B5EF4-FFF2-40B4-BE49-F238E27FC236}">
                <a16:creationId xmlns:a16="http://schemas.microsoft.com/office/drawing/2014/main" id="{1EF22B79-2842-420A-B9FF-EF80463C3457}"/>
              </a:ext>
            </a:extLst>
          </p:cNvPr>
          <p:cNvSpPr txBox="1"/>
          <p:nvPr/>
        </p:nvSpPr>
        <p:spPr>
          <a:xfrm>
            <a:off x="5522715" y="888592"/>
            <a:ext cx="141194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리조트 소개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TextBox 24">
            <a:hlinkClick r:id="rId14" action="ppaction://hlinksldjump"/>
            <a:extLst>
              <a:ext uri="{FF2B5EF4-FFF2-40B4-BE49-F238E27FC236}">
                <a16:creationId xmlns:a16="http://schemas.microsoft.com/office/drawing/2014/main" id="{1EF22B79-2842-420A-B9FF-EF80463C3457}"/>
              </a:ext>
            </a:extLst>
          </p:cNvPr>
          <p:cNvSpPr txBox="1"/>
          <p:nvPr/>
        </p:nvSpPr>
        <p:spPr>
          <a:xfrm>
            <a:off x="5892847" y="1243826"/>
            <a:ext cx="67168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객실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TextBox 25">
            <a:hlinkClick r:id="rId15" action="ppaction://hlinksldjump"/>
            <a:extLst>
              <a:ext uri="{FF2B5EF4-FFF2-40B4-BE49-F238E27FC236}">
                <a16:creationId xmlns:a16="http://schemas.microsoft.com/office/drawing/2014/main" id="{1EF22B79-2842-420A-B9FF-EF80463C3457}"/>
              </a:ext>
            </a:extLst>
          </p:cNvPr>
          <p:cNvSpPr txBox="1"/>
          <p:nvPr/>
        </p:nvSpPr>
        <p:spPr>
          <a:xfrm>
            <a:off x="5812024" y="1604197"/>
            <a:ext cx="87402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</a:rPr>
              <a:t>서비스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TextBox 27">
            <a:hlinkClick r:id="rId16" action="ppaction://hlinksldjump"/>
            <a:extLst>
              <a:ext uri="{FF2B5EF4-FFF2-40B4-BE49-F238E27FC236}">
                <a16:creationId xmlns:a16="http://schemas.microsoft.com/office/drawing/2014/main" id="{1EF22B79-2842-420A-B9FF-EF80463C3457}"/>
              </a:ext>
            </a:extLst>
          </p:cNvPr>
          <p:cNvSpPr txBox="1"/>
          <p:nvPr/>
        </p:nvSpPr>
        <p:spPr>
          <a:xfrm>
            <a:off x="5645064" y="1929506"/>
            <a:ext cx="120794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편의시설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TextBox 28">
            <a:hlinkClick r:id="rId17" action="ppaction://hlinksldjump"/>
            <a:extLst>
              <a:ext uri="{FF2B5EF4-FFF2-40B4-BE49-F238E27FC236}">
                <a16:creationId xmlns:a16="http://schemas.microsoft.com/office/drawing/2014/main" id="{1EF22B79-2842-420A-B9FF-EF80463C3457}"/>
              </a:ext>
            </a:extLst>
          </p:cNvPr>
          <p:cNvSpPr txBox="1"/>
          <p:nvPr/>
        </p:nvSpPr>
        <p:spPr>
          <a:xfrm>
            <a:off x="5834353" y="2276642"/>
            <a:ext cx="82936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다이닝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" name="TextBox 29">
            <a:hlinkClick r:id="rId18" action="ppaction://hlinksldjump"/>
            <a:extLst>
              <a:ext uri="{FF2B5EF4-FFF2-40B4-BE49-F238E27FC236}">
                <a16:creationId xmlns:a16="http://schemas.microsoft.com/office/drawing/2014/main" id="{1EF22B79-2842-420A-B9FF-EF80463C3457}"/>
              </a:ext>
            </a:extLst>
          </p:cNvPr>
          <p:cNvSpPr txBox="1"/>
          <p:nvPr/>
        </p:nvSpPr>
        <p:spPr>
          <a:xfrm>
            <a:off x="5834352" y="2622811"/>
            <a:ext cx="829361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연회장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직사각형 36">
            <a:hlinkClick r:id="rId19" action="ppaction://hlinksldjump"/>
          </p:cNvPr>
          <p:cNvSpPr/>
          <p:nvPr/>
        </p:nvSpPr>
        <p:spPr>
          <a:xfrm>
            <a:off x="0" y="3378754"/>
            <a:ext cx="12192000" cy="34792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1949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/>
      <p:bldP spid="28" grpId="0"/>
      <p:bldP spid="29" grpId="0"/>
      <p:bldP spid="30" grpId="0"/>
    </p:bld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389276" y="1450860"/>
            <a:ext cx="35715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비즈니스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" t="30168" r="713" b="9077"/>
          <a:stretch/>
        </p:blipFill>
        <p:spPr>
          <a:xfrm>
            <a:off x="467360" y="2113548"/>
            <a:ext cx="11147620" cy="440831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B91270C-A6C4-4B12-990A-8E450FC54BC3}"/>
              </a:ext>
            </a:extLst>
          </p:cNvPr>
          <p:cNvSpPr txBox="1"/>
          <p:nvPr/>
        </p:nvSpPr>
        <p:spPr>
          <a:xfrm>
            <a:off x="10176901" y="505675"/>
            <a:ext cx="15975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고객센터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90061" y="448886"/>
            <a:ext cx="26021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n w="19050">
                  <a:noFill/>
                </a:ln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DASAN RESORT</a:t>
            </a:r>
            <a:endParaRPr lang="ko-KR" altLang="en-US" sz="2400" b="1" dirty="0">
              <a:ln w="19050">
                <a:noFill/>
              </a:ln>
              <a:solidFill>
                <a:schemeClr val="tx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3331026" y="518610"/>
            <a:ext cx="16625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통합예약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998F973-8D88-4A40-85FA-9758A265D305}"/>
              </a:ext>
            </a:extLst>
          </p:cNvPr>
          <p:cNvSpPr txBox="1"/>
          <p:nvPr/>
        </p:nvSpPr>
        <p:spPr>
          <a:xfrm>
            <a:off x="5487087" y="518610"/>
            <a:ext cx="21283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리조트 안내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998F973-8D88-4A40-85FA-9758A265D305}"/>
              </a:ext>
            </a:extLst>
          </p:cNvPr>
          <p:cNvSpPr txBox="1"/>
          <p:nvPr/>
        </p:nvSpPr>
        <p:spPr>
          <a:xfrm>
            <a:off x="7763273" y="510075"/>
            <a:ext cx="21283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리조트 소식</a:t>
            </a:r>
          </a:p>
        </p:txBody>
      </p:sp>
      <p:cxnSp>
        <p:nvCxnSpPr>
          <p:cNvPr id="21" name="직선 연결선 20"/>
          <p:cNvCxnSpPr/>
          <p:nvPr/>
        </p:nvCxnSpPr>
        <p:spPr>
          <a:xfrm>
            <a:off x="290061" y="1046133"/>
            <a:ext cx="11722536" cy="0"/>
          </a:xfrm>
          <a:prstGeom prst="line">
            <a:avLst/>
          </a:prstGeom>
          <a:ln w="1905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hlinkClick r:id="rId3" action="ppaction://hlinksldjump"/>
          </p:cNvPr>
          <p:cNvSpPr txBox="1"/>
          <p:nvPr/>
        </p:nvSpPr>
        <p:spPr>
          <a:xfrm>
            <a:off x="0" y="-4500"/>
            <a:ext cx="12192000" cy="3276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1" name="TextBox 10">
            <a:hlinkClick r:id="rId3" action="ppaction://hlinksldjump"/>
            <a:extLst>
              <a:ext uri="{FF2B5EF4-FFF2-40B4-BE49-F238E27FC236}">
                <a16:creationId xmlns:a16="http://schemas.microsoft.com/office/drawing/2014/main" id="{5B91270C-A6C4-4B12-990A-8E450FC54BC3}"/>
              </a:ext>
            </a:extLst>
          </p:cNvPr>
          <p:cNvSpPr txBox="1"/>
          <p:nvPr/>
        </p:nvSpPr>
        <p:spPr>
          <a:xfrm>
            <a:off x="10169314" y="505883"/>
            <a:ext cx="13079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고객센터</a:t>
            </a:r>
          </a:p>
        </p:txBody>
      </p:sp>
      <p:sp>
        <p:nvSpPr>
          <p:cNvPr id="12" name="TextBox 11">
            <a:hlinkClick r:id="rId4" action="ppaction://hlinksldjump"/>
          </p:cNvPr>
          <p:cNvSpPr txBox="1"/>
          <p:nvPr/>
        </p:nvSpPr>
        <p:spPr>
          <a:xfrm>
            <a:off x="286593" y="447528"/>
            <a:ext cx="26021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n w="19050">
                  <a:noFill/>
                </a:ln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DASAN RESORT   </a:t>
            </a:r>
            <a:endParaRPr lang="ko-KR" altLang="en-US" sz="2400" b="1" dirty="0">
              <a:ln w="19050">
                <a:noFill/>
              </a:ln>
              <a:solidFill>
                <a:schemeClr val="tx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hlinkClick r:id="rId3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3327558" y="515692"/>
            <a:ext cx="12741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통합예약</a:t>
            </a:r>
          </a:p>
        </p:txBody>
      </p:sp>
      <p:sp>
        <p:nvSpPr>
          <p:cNvPr id="14" name="TextBox 13">
            <a:hlinkClick r:id="rId3" action="ppaction://hlinksldjump"/>
            <a:extLst>
              <a:ext uri="{FF2B5EF4-FFF2-40B4-BE49-F238E27FC236}">
                <a16:creationId xmlns:a16="http://schemas.microsoft.com/office/drawing/2014/main" id="{7998F973-8D88-4A40-85FA-9758A265D305}"/>
              </a:ext>
            </a:extLst>
          </p:cNvPr>
          <p:cNvSpPr txBox="1"/>
          <p:nvPr/>
        </p:nvSpPr>
        <p:spPr>
          <a:xfrm>
            <a:off x="5476713" y="516530"/>
            <a:ext cx="15441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리조트 안내</a:t>
            </a:r>
          </a:p>
        </p:txBody>
      </p:sp>
      <p:sp>
        <p:nvSpPr>
          <p:cNvPr id="22" name="TextBox 21">
            <a:hlinkClick r:id="rId3" action="ppaction://hlinksldjump"/>
            <a:extLst>
              <a:ext uri="{FF2B5EF4-FFF2-40B4-BE49-F238E27FC236}">
                <a16:creationId xmlns:a16="http://schemas.microsoft.com/office/drawing/2014/main" id="{7998F973-8D88-4A40-85FA-9758A265D305}"/>
              </a:ext>
            </a:extLst>
          </p:cNvPr>
          <p:cNvSpPr txBox="1"/>
          <p:nvPr/>
        </p:nvSpPr>
        <p:spPr>
          <a:xfrm>
            <a:off x="7759017" y="511162"/>
            <a:ext cx="15612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리조트 소식</a:t>
            </a:r>
          </a:p>
        </p:txBody>
      </p:sp>
      <p:sp>
        <p:nvSpPr>
          <p:cNvPr id="23" name="TextBox 22">
            <a:hlinkClick r:id="rId5" action="ppaction://hlinksldjump"/>
            <a:extLst>
              <a:ext uri="{FF2B5EF4-FFF2-40B4-BE49-F238E27FC236}">
                <a16:creationId xmlns:a16="http://schemas.microsoft.com/office/drawing/2014/main" id="{F58275E5-7314-4031-97E4-97B7FDB1D406}"/>
              </a:ext>
            </a:extLst>
          </p:cNvPr>
          <p:cNvSpPr txBox="1"/>
          <p:nvPr/>
        </p:nvSpPr>
        <p:spPr>
          <a:xfrm>
            <a:off x="3308210" y="886639"/>
            <a:ext cx="114993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객실 예약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TextBox 23">
            <a:hlinkClick r:id="rId6" action="ppaction://hlinksldjump"/>
            <a:extLst>
              <a:ext uri="{FF2B5EF4-FFF2-40B4-BE49-F238E27FC236}">
                <a16:creationId xmlns:a16="http://schemas.microsoft.com/office/drawing/2014/main" id="{F58275E5-7314-4031-97E4-97B7FDB1D406}"/>
              </a:ext>
            </a:extLst>
          </p:cNvPr>
          <p:cNvSpPr txBox="1"/>
          <p:nvPr/>
        </p:nvSpPr>
        <p:spPr>
          <a:xfrm>
            <a:off x="3285814" y="1235599"/>
            <a:ext cx="124020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서비스 예약</a:t>
            </a:r>
          </a:p>
        </p:txBody>
      </p:sp>
      <p:sp>
        <p:nvSpPr>
          <p:cNvPr id="25" name="TextBox 24">
            <a:hlinkClick r:id="rId7" action="ppaction://hlinksldjump"/>
            <a:extLst>
              <a:ext uri="{FF2B5EF4-FFF2-40B4-BE49-F238E27FC236}">
                <a16:creationId xmlns:a16="http://schemas.microsoft.com/office/drawing/2014/main" id="{F58275E5-7314-4031-97E4-97B7FDB1D406}"/>
              </a:ext>
            </a:extLst>
          </p:cNvPr>
          <p:cNvSpPr txBox="1"/>
          <p:nvPr/>
        </p:nvSpPr>
        <p:spPr>
          <a:xfrm>
            <a:off x="3017081" y="1619983"/>
            <a:ext cx="186499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 err="1">
                <a:latin typeface="맑은 고딕" panose="020B0503020000020004" pitchFamily="50" charset="-127"/>
              </a:rPr>
              <a:t>예약조회</a:t>
            </a:r>
            <a:r>
              <a:rPr lang="en-US" altLang="ko-KR" sz="1400" dirty="0">
                <a:latin typeface="맑은 고딕" panose="020B0503020000020004" pitchFamily="50" charset="-127"/>
              </a:rPr>
              <a:t>/</a:t>
            </a:r>
            <a:r>
              <a:rPr lang="ko-KR" altLang="en-US" sz="1400" dirty="0">
                <a:latin typeface="맑은 고딕" panose="020B0503020000020004" pitchFamily="50" charset="-127"/>
              </a:rPr>
              <a:t>변경</a:t>
            </a:r>
            <a:r>
              <a:rPr lang="en-US" altLang="ko-KR" sz="1400" dirty="0">
                <a:latin typeface="맑은 고딕" panose="020B0503020000020004" pitchFamily="50" charset="-127"/>
              </a:rPr>
              <a:t>/</a:t>
            </a:r>
            <a:r>
              <a:rPr lang="ko-KR" altLang="en-US" sz="1400" dirty="0">
                <a:latin typeface="맑은 고딕" panose="020B0503020000020004" pitchFamily="50" charset="-127"/>
              </a:rPr>
              <a:t>취소</a:t>
            </a:r>
          </a:p>
        </p:txBody>
      </p:sp>
      <p:sp>
        <p:nvSpPr>
          <p:cNvPr id="26" name="TextBox 25">
            <a:hlinkClick r:id="rId8" action="ppaction://hlinksldjump"/>
            <a:extLst>
              <a:ext uri="{FF2B5EF4-FFF2-40B4-BE49-F238E27FC236}">
                <a16:creationId xmlns:a16="http://schemas.microsoft.com/office/drawing/2014/main" id="{1EF22B79-2842-420A-B9FF-EF80463C3457}"/>
              </a:ext>
            </a:extLst>
          </p:cNvPr>
          <p:cNvSpPr txBox="1"/>
          <p:nvPr/>
        </p:nvSpPr>
        <p:spPr>
          <a:xfrm>
            <a:off x="7905040" y="933483"/>
            <a:ext cx="12145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리조트 뉴스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TextBox 27">
            <a:hlinkClick r:id="rId9" action="ppaction://hlinksldjump"/>
            <a:extLst>
              <a:ext uri="{FF2B5EF4-FFF2-40B4-BE49-F238E27FC236}">
                <a16:creationId xmlns:a16="http://schemas.microsoft.com/office/drawing/2014/main" id="{DF04EEA3-134F-408C-9479-AA9C986DC17B}"/>
              </a:ext>
            </a:extLst>
          </p:cNvPr>
          <p:cNvSpPr txBox="1"/>
          <p:nvPr/>
        </p:nvSpPr>
        <p:spPr>
          <a:xfrm>
            <a:off x="10278585" y="898107"/>
            <a:ext cx="87732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FAQ</a:t>
            </a:r>
          </a:p>
        </p:txBody>
      </p:sp>
      <p:sp>
        <p:nvSpPr>
          <p:cNvPr id="29" name="TextBox 28">
            <a:hlinkClick r:id="rId10" action="ppaction://hlinksldjump"/>
            <a:extLst>
              <a:ext uri="{FF2B5EF4-FFF2-40B4-BE49-F238E27FC236}">
                <a16:creationId xmlns:a16="http://schemas.microsoft.com/office/drawing/2014/main" id="{1EF22B79-2842-420A-B9FF-EF80463C3457}"/>
              </a:ext>
            </a:extLst>
          </p:cNvPr>
          <p:cNvSpPr txBox="1"/>
          <p:nvPr/>
        </p:nvSpPr>
        <p:spPr>
          <a:xfrm>
            <a:off x="7952442" y="1300695"/>
            <a:ext cx="111969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오시는 길</a:t>
            </a:r>
          </a:p>
        </p:txBody>
      </p:sp>
      <p:sp>
        <p:nvSpPr>
          <p:cNvPr id="30" name="TextBox 29">
            <a:hlinkClick r:id="rId11" action="ppaction://hlinksldjump"/>
            <a:extLst>
              <a:ext uri="{FF2B5EF4-FFF2-40B4-BE49-F238E27FC236}">
                <a16:creationId xmlns:a16="http://schemas.microsoft.com/office/drawing/2014/main" id="{DF04EEA3-134F-408C-9479-AA9C986DC17B}"/>
              </a:ext>
            </a:extLst>
          </p:cNvPr>
          <p:cNvSpPr txBox="1"/>
          <p:nvPr/>
        </p:nvSpPr>
        <p:spPr>
          <a:xfrm>
            <a:off x="10282588" y="1270037"/>
            <a:ext cx="89267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분실물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TextBox 30">
            <a:hlinkClick r:id="rId12" action="ppaction://hlinksldjump"/>
            <a:extLst>
              <a:ext uri="{FF2B5EF4-FFF2-40B4-BE49-F238E27FC236}">
                <a16:creationId xmlns:a16="http://schemas.microsoft.com/office/drawing/2014/main" id="{DF04EEA3-134F-408C-9479-AA9C986DC17B}"/>
              </a:ext>
            </a:extLst>
          </p:cNvPr>
          <p:cNvSpPr txBox="1"/>
          <p:nvPr/>
        </p:nvSpPr>
        <p:spPr>
          <a:xfrm>
            <a:off x="10238187" y="1654421"/>
            <a:ext cx="114450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고객의 소리</a:t>
            </a:r>
          </a:p>
        </p:txBody>
      </p:sp>
      <p:sp>
        <p:nvSpPr>
          <p:cNvPr id="32" name="TextBox 31">
            <a:hlinkClick r:id="rId13" action="ppaction://hlinksldjump"/>
            <a:extLst>
              <a:ext uri="{FF2B5EF4-FFF2-40B4-BE49-F238E27FC236}">
                <a16:creationId xmlns:a16="http://schemas.microsoft.com/office/drawing/2014/main" id="{1EF22B79-2842-420A-B9FF-EF80463C3457}"/>
              </a:ext>
            </a:extLst>
          </p:cNvPr>
          <p:cNvSpPr txBox="1"/>
          <p:nvPr/>
        </p:nvSpPr>
        <p:spPr>
          <a:xfrm>
            <a:off x="5522715" y="888592"/>
            <a:ext cx="141194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리조트 소개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" name="TextBox 32">
            <a:hlinkClick r:id="rId14" action="ppaction://hlinksldjump"/>
            <a:extLst>
              <a:ext uri="{FF2B5EF4-FFF2-40B4-BE49-F238E27FC236}">
                <a16:creationId xmlns:a16="http://schemas.microsoft.com/office/drawing/2014/main" id="{1EF22B79-2842-420A-B9FF-EF80463C3457}"/>
              </a:ext>
            </a:extLst>
          </p:cNvPr>
          <p:cNvSpPr txBox="1"/>
          <p:nvPr/>
        </p:nvSpPr>
        <p:spPr>
          <a:xfrm>
            <a:off x="5892847" y="1243826"/>
            <a:ext cx="67168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객실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4" name="TextBox 33">
            <a:hlinkClick r:id="rId15" action="ppaction://hlinksldjump"/>
            <a:extLst>
              <a:ext uri="{FF2B5EF4-FFF2-40B4-BE49-F238E27FC236}">
                <a16:creationId xmlns:a16="http://schemas.microsoft.com/office/drawing/2014/main" id="{1EF22B79-2842-420A-B9FF-EF80463C3457}"/>
              </a:ext>
            </a:extLst>
          </p:cNvPr>
          <p:cNvSpPr txBox="1"/>
          <p:nvPr/>
        </p:nvSpPr>
        <p:spPr>
          <a:xfrm>
            <a:off x="5812024" y="1604197"/>
            <a:ext cx="87402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</a:rPr>
              <a:t>서비스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5" name="TextBox 34">
            <a:hlinkClick r:id="rId16" action="ppaction://hlinksldjump"/>
            <a:extLst>
              <a:ext uri="{FF2B5EF4-FFF2-40B4-BE49-F238E27FC236}">
                <a16:creationId xmlns:a16="http://schemas.microsoft.com/office/drawing/2014/main" id="{1EF22B79-2842-420A-B9FF-EF80463C3457}"/>
              </a:ext>
            </a:extLst>
          </p:cNvPr>
          <p:cNvSpPr txBox="1"/>
          <p:nvPr/>
        </p:nvSpPr>
        <p:spPr>
          <a:xfrm>
            <a:off x="5645064" y="1929506"/>
            <a:ext cx="120794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편의시설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6" name="TextBox 35">
            <a:hlinkClick r:id="rId17" action="ppaction://hlinksldjump"/>
            <a:extLst>
              <a:ext uri="{FF2B5EF4-FFF2-40B4-BE49-F238E27FC236}">
                <a16:creationId xmlns:a16="http://schemas.microsoft.com/office/drawing/2014/main" id="{1EF22B79-2842-420A-B9FF-EF80463C3457}"/>
              </a:ext>
            </a:extLst>
          </p:cNvPr>
          <p:cNvSpPr txBox="1"/>
          <p:nvPr/>
        </p:nvSpPr>
        <p:spPr>
          <a:xfrm>
            <a:off x="5834353" y="2276642"/>
            <a:ext cx="82936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다이닝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TextBox 36">
            <a:hlinkClick r:id="rId18" action="ppaction://hlinksldjump"/>
            <a:extLst>
              <a:ext uri="{FF2B5EF4-FFF2-40B4-BE49-F238E27FC236}">
                <a16:creationId xmlns:a16="http://schemas.microsoft.com/office/drawing/2014/main" id="{1EF22B79-2842-420A-B9FF-EF80463C3457}"/>
              </a:ext>
            </a:extLst>
          </p:cNvPr>
          <p:cNvSpPr txBox="1"/>
          <p:nvPr/>
        </p:nvSpPr>
        <p:spPr>
          <a:xfrm>
            <a:off x="5834352" y="2622811"/>
            <a:ext cx="829361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연회장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8" name="직사각형 37">
            <a:hlinkClick r:id="rId19" action="ppaction://hlinksldjump"/>
          </p:cNvPr>
          <p:cNvSpPr/>
          <p:nvPr/>
        </p:nvSpPr>
        <p:spPr>
          <a:xfrm>
            <a:off x="0" y="3378754"/>
            <a:ext cx="12192000" cy="34792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3415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  <p:bldP spid="12" grpId="0"/>
      <p:bldP spid="13" grpId="0"/>
      <p:bldP spid="14" grpId="0"/>
      <p:bldP spid="22" grpId="0"/>
      <p:bldP spid="23" grpId="0"/>
      <p:bldP spid="24" grpId="0"/>
      <p:bldP spid="25" grpId="0"/>
      <p:bldP spid="26" grpId="0"/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37" grpId="0"/>
    </p:bld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389276" y="1450860"/>
            <a:ext cx="35715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수페리어</a:t>
            </a:r>
            <a:endParaRPr lang="ko-KR" altLang="en-US" sz="3200" b="1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" t="24619" r="439" b="13233"/>
          <a:stretch/>
        </p:blipFill>
        <p:spPr>
          <a:xfrm>
            <a:off x="467360" y="2082209"/>
            <a:ext cx="11147620" cy="443965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B91270C-A6C4-4B12-990A-8E450FC54BC3}"/>
              </a:ext>
            </a:extLst>
          </p:cNvPr>
          <p:cNvSpPr txBox="1"/>
          <p:nvPr/>
        </p:nvSpPr>
        <p:spPr>
          <a:xfrm>
            <a:off x="10176901" y="505675"/>
            <a:ext cx="15975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고객센터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90061" y="448886"/>
            <a:ext cx="26021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n w="19050">
                  <a:noFill/>
                </a:ln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DASAN RESORT</a:t>
            </a:r>
            <a:endParaRPr lang="ko-KR" altLang="en-US" sz="2400" b="1" dirty="0">
              <a:ln w="19050">
                <a:noFill/>
              </a:ln>
              <a:solidFill>
                <a:schemeClr val="tx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3331026" y="518610"/>
            <a:ext cx="16625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통합예약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998F973-8D88-4A40-85FA-9758A265D305}"/>
              </a:ext>
            </a:extLst>
          </p:cNvPr>
          <p:cNvSpPr txBox="1"/>
          <p:nvPr/>
        </p:nvSpPr>
        <p:spPr>
          <a:xfrm>
            <a:off x="5487087" y="518610"/>
            <a:ext cx="21283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리조트 안내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998F973-8D88-4A40-85FA-9758A265D305}"/>
              </a:ext>
            </a:extLst>
          </p:cNvPr>
          <p:cNvSpPr txBox="1"/>
          <p:nvPr/>
        </p:nvSpPr>
        <p:spPr>
          <a:xfrm>
            <a:off x="7763273" y="510075"/>
            <a:ext cx="21283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리조트 소식</a:t>
            </a:r>
          </a:p>
        </p:txBody>
      </p:sp>
      <p:cxnSp>
        <p:nvCxnSpPr>
          <p:cNvPr id="28" name="직선 연결선 27"/>
          <p:cNvCxnSpPr/>
          <p:nvPr/>
        </p:nvCxnSpPr>
        <p:spPr>
          <a:xfrm>
            <a:off x="290061" y="1046133"/>
            <a:ext cx="11722536" cy="0"/>
          </a:xfrm>
          <a:prstGeom prst="line">
            <a:avLst/>
          </a:prstGeom>
          <a:ln w="1905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hlinkClick r:id="rId3" action="ppaction://hlinksldjump"/>
          </p:cNvPr>
          <p:cNvSpPr txBox="1"/>
          <p:nvPr/>
        </p:nvSpPr>
        <p:spPr>
          <a:xfrm>
            <a:off x="0" y="-4500"/>
            <a:ext cx="12192000" cy="3276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1" name="TextBox 10">
            <a:hlinkClick r:id="rId3" action="ppaction://hlinksldjump"/>
            <a:extLst>
              <a:ext uri="{FF2B5EF4-FFF2-40B4-BE49-F238E27FC236}">
                <a16:creationId xmlns:a16="http://schemas.microsoft.com/office/drawing/2014/main" id="{5B91270C-A6C4-4B12-990A-8E450FC54BC3}"/>
              </a:ext>
            </a:extLst>
          </p:cNvPr>
          <p:cNvSpPr txBox="1"/>
          <p:nvPr/>
        </p:nvSpPr>
        <p:spPr>
          <a:xfrm>
            <a:off x="10169314" y="505883"/>
            <a:ext cx="13079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고객센터</a:t>
            </a:r>
          </a:p>
        </p:txBody>
      </p:sp>
      <p:sp>
        <p:nvSpPr>
          <p:cNvPr id="12" name="TextBox 11">
            <a:hlinkClick r:id="rId4" action="ppaction://hlinksldjump"/>
          </p:cNvPr>
          <p:cNvSpPr txBox="1"/>
          <p:nvPr/>
        </p:nvSpPr>
        <p:spPr>
          <a:xfrm>
            <a:off x="286593" y="447528"/>
            <a:ext cx="26021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n w="19050">
                  <a:noFill/>
                </a:ln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DASAN RESORT   </a:t>
            </a:r>
            <a:endParaRPr lang="ko-KR" altLang="en-US" sz="2400" b="1" dirty="0">
              <a:ln w="19050">
                <a:noFill/>
              </a:ln>
              <a:solidFill>
                <a:schemeClr val="tx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hlinkClick r:id="rId3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3327558" y="515692"/>
            <a:ext cx="12741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통합예약</a:t>
            </a:r>
          </a:p>
        </p:txBody>
      </p:sp>
      <p:sp>
        <p:nvSpPr>
          <p:cNvPr id="14" name="TextBox 13">
            <a:hlinkClick r:id="rId3" action="ppaction://hlinksldjump"/>
            <a:extLst>
              <a:ext uri="{FF2B5EF4-FFF2-40B4-BE49-F238E27FC236}">
                <a16:creationId xmlns:a16="http://schemas.microsoft.com/office/drawing/2014/main" id="{7998F973-8D88-4A40-85FA-9758A265D305}"/>
              </a:ext>
            </a:extLst>
          </p:cNvPr>
          <p:cNvSpPr txBox="1"/>
          <p:nvPr/>
        </p:nvSpPr>
        <p:spPr>
          <a:xfrm>
            <a:off x="5476713" y="516530"/>
            <a:ext cx="15441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리조트 안내</a:t>
            </a:r>
          </a:p>
        </p:txBody>
      </p:sp>
      <p:sp>
        <p:nvSpPr>
          <p:cNvPr id="15" name="TextBox 14">
            <a:hlinkClick r:id="rId3" action="ppaction://hlinksldjump"/>
            <a:extLst>
              <a:ext uri="{FF2B5EF4-FFF2-40B4-BE49-F238E27FC236}">
                <a16:creationId xmlns:a16="http://schemas.microsoft.com/office/drawing/2014/main" id="{7998F973-8D88-4A40-85FA-9758A265D305}"/>
              </a:ext>
            </a:extLst>
          </p:cNvPr>
          <p:cNvSpPr txBox="1"/>
          <p:nvPr/>
        </p:nvSpPr>
        <p:spPr>
          <a:xfrm>
            <a:off x="7759017" y="511162"/>
            <a:ext cx="15612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리조트 소식</a:t>
            </a:r>
          </a:p>
        </p:txBody>
      </p:sp>
      <p:sp>
        <p:nvSpPr>
          <p:cNvPr id="16" name="TextBox 15">
            <a:hlinkClick r:id="rId5" action="ppaction://hlinksldjump"/>
            <a:extLst>
              <a:ext uri="{FF2B5EF4-FFF2-40B4-BE49-F238E27FC236}">
                <a16:creationId xmlns:a16="http://schemas.microsoft.com/office/drawing/2014/main" id="{F58275E5-7314-4031-97E4-97B7FDB1D406}"/>
              </a:ext>
            </a:extLst>
          </p:cNvPr>
          <p:cNvSpPr txBox="1"/>
          <p:nvPr/>
        </p:nvSpPr>
        <p:spPr>
          <a:xfrm>
            <a:off x="3308210" y="886639"/>
            <a:ext cx="114993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객실 예약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TextBox 16">
            <a:hlinkClick r:id="rId6" action="ppaction://hlinksldjump"/>
            <a:extLst>
              <a:ext uri="{FF2B5EF4-FFF2-40B4-BE49-F238E27FC236}">
                <a16:creationId xmlns:a16="http://schemas.microsoft.com/office/drawing/2014/main" id="{F58275E5-7314-4031-97E4-97B7FDB1D406}"/>
              </a:ext>
            </a:extLst>
          </p:cNvPr>
          <p:cNvSpPr txBox="1"/>
          <p:nvPr/>
        </p:nvSpPr>
        <p:spPr>
          <a:xfrm>
            <a:off x="3285814" y="1235599"/>
            <a:ext cx="124020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서비스 예약</a:t>
            </a:r>
          </a:p>
        </p:txBody>
      </p:sp>
      <p:sp>
        <p:nvSpPr>
          <p:cNvPr id="18" name="TextBox 17">
            <a:hlinkClick r:id="rId7" action="ppaction://hlinksldjump"/>
            <a:extLst>
              <a:ext uri="{FF2B5EF4-FFF2-40B4-BE49-F238E27FC236}">
                <a16:creationId xmlns:a16="http://schemas.microsoft.com/office/drawing/2014/main" id="{F58275E5-7314-4031-97E4-97B7FDB1D406}"/>
              </a:ext>
            </a:extLst>
          </p:cNvPr>
          <p:cNvSpPr txBox="1"/>
          <p:nvPr/>
        </p:nvSpPr>
        <p:spPr>
          <a:xfrm>
            <a:off x="3017081" y="1619983"/>
            <a:ext cx="186499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 err="1">
                <a:latin typeface="맑은 고딕" panose="020B0503020000020004" pitchFamily="50" charset="-127"/>
              </a:rPr>
              <a:t>예약조회</a:t>
            </a:r>
            <a:r>
              <a:rPr lang="en-US" altLang="ko-KR" sz="1400" dirty="0">
                <a:latin typeface="맑은 고딕" panose="020B0503020000020004" pitchFamily="50" charset="-127"/>
              </a:rPr>
              <a:t>/</a:t>
            </a:r>
            <a:r>
              <a:rPr lang="ko-KR" altLang="en-US" sz="1400" dirty="0">
                <a:latin typeface="맑은 고딕" panose="020B0503020000020004" pitchFamily="50" charset="-127"/>
              </a:rPr>
              <a:t>변경</a:t>
            </a:r>
            <a:r>
              <a:rPr lang="en-US" altLang="ko-KR" sz="1400" dirty="0">
                <a:latin typeface="맑은 고딕" panose="020B0503020000020004" pitchFamily="50" charset="-127"/>
              </a:rPr>
              <a:t>/</a:t>
            </a:r>
            <a:r>
              <a:rPr lang="ko-KR" altLang="en-US" sz="1400" dirty="0">
                <a:latin typeface="맑은 고딕" panose="020B0503020000020004" pitchFamily="50" charset="-127"/>
              </a:rPr>
              <a:t>취소</a:t>
            </a:r>
          </a:p>
        </p:txBody>
      </p:sp>
      <p:sp>
        <p:nvSpPr>
          <p:cNvPr id="19" name="TextBox 18">
            <a:hlinkClick r:id="rId8" action="ppaction://hlinksldjump"/>
            <a:extLst>
              <a:ext uri="{FF2B5EF4-FFF2-40B4-BE49-F238E27FC236}">
                <a16:creationId xmlns:a16="http://schemas.microsoft.com/office/drawing/2014/main" id="{1EF22B79-2842-420A-B9FF-EF80463C3457}"/>
              </a:ext>
            </a:extLst>
          </p:cNvPr>
          <p:cNvSpPr txBox="1"/>
          <p:nvPr/>
        </p:nvSpPr>
        <p:spPr>
          <a:xfrm>
            <a:off x="7905040" y="933483"/>
            <a:ext cx="12145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리조트 뉴스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TextBox 22">
            <a:hlinkClick r:id="rId9" action="ppaction://hlinksldjump"/>
            <a:extLst>
              <a:ext uri="{FF2B5EF4-FFF2-40B4-BE49-F238E27FC236}">
                <a16:creationId xmlns:a16="http://schemas.microsoft.com/office/drawing/2014/main" id="{DF04EEA3-134F-408C-9479-AA9C986DC17B}"/>
              </a:ext>
            </a:extLst>
          </p:cNvPr>
          <p:cNvSpPr txBox="1"/>
          <p:nvPr/>
        </p:nvSpPr>
        <p:spPr>
          <a:xfrm>
            <a:off x="10278585" y="898107"/>
            <a:ext cx="87732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FAQ</a:t>
            </a:r>
          </a:p>
        </p:txBody>
      </p:sp>
      <p:sp>
        <p:nvSpPr>
          <p:cNvPr id="29" name="TextBox 28">
            <a:hlinkClick r:id="rId10" action="ppaction://hlinksldjump"/>
            <a:extLst>
              <a:ext uri="{FF2B5EF4-FFF2-40B4-BE49-F238E27FC236}">
                <a16:creationId xmlns:a16="http://schemas.microsoft.com/office/drawing/2014/main" id="{1EF22B79-2842-420A-B9FF-EF80463C3457}"/>
              </a:ext>
            </a:extLst>
          </p:cNvPr>
          <p:cNvSpPr txBox="1"/>
          <p:nvPr/>
        </p:nvSpPr>
        <p:spPr>
          <a:xfrm>
            <a:off x="7952442" y="1300695"/>
            <a:ext cx="111969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오시는 길</a:t>
            </a:r>
          </a:p>
        </p:txBody>
      </p:sp>
      <p:sp>
        <p:nvSpPr>
          <p:cNvPr id="30" name="TextBox 29">
            <a:hlinkClick r:id="rId11" action="ppaction://hlinksldjump"/>
            <a:extLst>
              <a:ext uri="{FF2B5EF4-FFF2-40B4-BE49-F238E27FC236}">
                <a16:creationId xmlns:a16="http://schemas.microsoft.com/office/drawing/2014/main" id="{DF04EEA3-134F-408C-9479-AA9C986DC17B}"/>
              </a:ext>
            </a:extLst>
          </p:cNvPr>
          <p:cNvSpPr txBox="1"/>
          <p:nvPr/>
        </p:nvSpPr>
        <p:spPr>
          <a:xfrm>
            <a:off x="10282588" y="1270037"/>
            <a:ext cx="89267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분실물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TextBox 30">
            <a:hlinkClick r:id="rId12" action="ppaction://hlinksldjump"/>
            <a:extLst>
              <a:ext uri="{FF2B5EF4-FFF2-40B4-BE49-F238E27FC236}">
                <a16:creationId xmlns:a16="http://schemas.microsoft.com/office/drawing/2014/main" id="{DF04EEA3-134F-408C-9479-AA9C986DC17B}"/>
              </a:ext>
            </a:extLst>
          </p:cNvPr>
          <p:cNvSpPr txBox="1"/>
          <p:nvPr/>
        </p:nvSpPr>
        <p:spPr>
          <a:xfrm>
            <a:off x="10238187" y="1654421"/>
            <a:ext cx="114450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고객의 소리</a:t>
            </a:r>
          </a:p>
        </p:txBody>
      </p:sp>
      <p:sp>
        <p:nvSpPr>
          <p:cNvPr id="32" name="TextBox 31">
            <a:hlinkClick r:id="rId13" action="ppaction://hlinksldjump"/>
            <a:extLst>
              <a:ext uri="{FF2B5EF4-FFF2-40B4-BE49-F238E27FC236}">
                <a16:creationId xmlns:a16="http://schemas.microsoft.com/office/drawing/2014/main" id="{1EF22B79-2842-420A-B9FF-EF80463C3457}"/>
              </a:ext>
            </a:extLst>
          </p:cNvPr>
          <p:cNvSpPr txBox="1"/>
          <p:nvPr/>
        </p:nvSpPr>
        <p:spPr>
          <a:xfrm>
            <a:off x="5522715" y="888592"/>
            <a:ext cx="141194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리조트 소개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" name="TextBox 32">
            <a:hlinkClick r:id="rId14" action="ppaction://hlinksldjump"/>
            <a:extLst>
              <a:ext uri="{FF2B5EF4-FFF2-40B4-BE49-F238E27FC236}">
                <a16:creationId xmlns:a16="http://schemas.microsoft.com/office/drawing/2014/main" id="{1EF22B79-2842-420A-B9FF-EF80463C3457}"/>
              </a:ext>
            </a:extLst>
          </p:cNvPr>
          <p:cNvSpPr txBox="1"/>
          <p:nvPr/>
        </p:nvSpPr>
        <p:spPr>
          <a:xfrm>
            <a:off x="5892847" y="1243826"/>
            <a:ext cx="67168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객실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4" name="TextBox 33">
            <a:hlinkClick r:id="rId15" action="ppaction://hlinksldjump"/>
            <a:extLst>
              <a:ext uri="{FF2B5EF4-FFF2-40B4-BE49-F238E27FC236}">
                <a16:creationId xmlns:a16="http://schemas.microsoft.com/office/drawing/2014/main" id="{1EF22B79-2842-420A-B9FF-EF80463C3457}"/>
              </a:ext>
            </a:extLst>
          </p:cNvPr>
          <p:cNvSpPr txBox="1"/>
          <p:nvPr/>
        </p:nvSpPr>
        <p:spPr>
          <a:xfrm>
            <a:off x="5812024" y="1604197"/>
            <a:ext cx="87402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</a:rPr>
              <a:t>서비스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5" name="TextBox 34">
            <a:hlinkClick r:id="rId16" action="ppaction://hlinksldjump"/>
            <a:extLst>
              <a:ext uri="{FF2B5EF4-FFF2-40B4-BE49-F238E27FC236}">
                <a16:creationId xmlns:a16="http://schemas.microsoft.com/office/drawing/2014/main" id="{1EF22B79-2842-420A-B9FF-EF80463C3457}"/>
              </a:ext>
            </a:extLst>
          </p:cNvPr>
          <p:cNvSpPr txBox="1"/>
          <p:nvPr/>
        </p:nvSpPr>
        <p:spPr>
          <a:xfrm>
            <a:off x="5645064" y="1929506"/>
            <a:ext cx="120794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편의시설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6" name="TextBox 35">
            <a:hlinkClick r:id="rId17" action="ppaction://hlinksldjump"/>
            <a:extLst>
              <a:ext uri="{FF2B5EF4-FFF2-40B4-BE49-F238E27FC236}">
                <a16:creationId xmlns:a16="http://schemas.microsoft.com/office/drawing/2014/main" id="{1EF22B79-2842-420A-B9FF-EF80463C3457}"/>
              </a:ext>
            </a:extLst>
          </p:cNvPr>
          <p:cNvSpPr txBox="1"/>
          <p:nvPr/>
        </p:nvSpPr>
        <p:spPr>
          <a:xfrm>
            <a:off x="5834353" y="2276642"/>
            <a:ext cx="82936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다이닝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TextBox 36">
            <a:hlinkClick r:id="rId18" action="ppaction://hlinksldjump"/>
            <a:extLst>
              <a:ext uri="{FF2B5EF4-FFF2-40B4-BE49-F238E27FC236}">
                <a16:creationId xmlns:a16="http://schemas.microsoft.com/office/drawing/2014/main" id="{1EF22B79-2842-420A-B9FF-EF80463C3457}"/>
              </a:ext>
            </a:extLst>
          </p:cNvPr>
          <p:cNvSpPr txBox="1"/>
          <p:nvPr/>
        </p:nvSpPr>
        <p:spPr>
          <a:xfrm>
            <a:off x="5834352" y="2622811"/>
            <a:ext cx="829361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연회장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8" name="직사각형 37">
            <a:hlinkClick r:id="rId19" action="ppaction://hlinksldjump"/>
          </p:cNvPr>
          <p:cNvSpPr/>
          <p:nvPr/>
        </p:nvSpPr>
        <p:spPr>
          <a:xfrm>
            <a:off x="0" y="3378754"/>
            <a:ext cx="12192000" cy="34792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9096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3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3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AFB5355-BED3-4EC1-B061-FE05B0E26EF9}"/>
              </a:ext>
            </a:extLst>
          </p:cNvPr>
          <p:cNvSpPr txBox="1"/>
          <p:nvPr/>
        </p:nvSpPr>
        <p:spPr>
          <a:xfrm>
            <a:off x="500596" y="129658"/>
            <a:ext cx="1624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2"/>
                </a:solidFill>
              </a:rPr>
              <a:t>*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주소</a:t>
            </a:r>
          </a:p>
        </p:txBody>
      </p:sp>
      <p:cxnSp>
        <p:nvCxnSpPr>
          <p:cNvPr id="7" name="직선 연결선 6"/>
          <p:cNvCxnSpPr/>
          <p:nvPr/>
        </p:nvCxnSpPr>
        <p:spPr>
          <a:xfrm flipV="1">
            <a:off x="500600" y="1031130"/>
            <a:ext cx="11145516" cy="7529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2652717" y="153255"/>
            <a:ext cx="4998973" cy="4830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2652716" y="216594"/>
            <a:ext cx="41259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</a:rPr>
              <a:t>주소를 입력해주세요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</a:rPr>
              <a:t>.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565653" y="660600"/>
            <a:ext cx="44070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accent2"/>
                </a:solidFill>
              </a:rPr>
              <a:t>시도</a:t>
            </a:r>
            <a:r>
              <a:rPr lang="en-US" altLang="ko-KR" sz="1400" b="1" dirty="0">
                <a:solidFill>
                  <a:schemeClr val="accent2"/>
                </a:solidFill>
              </a:rPr>
              <a:t>/</a:t>
            </a:r>
            <a:r>
              <a:rPr lang="ko-KR" altLang="en-US" sz="1400" b="1" dirty="0">
                <a:solidFill>
                  <a:schemeClr val="accent2"/>
                </a:solidFill>
              </a:rPr>
              <a:t>시까지만 입력해주세요</a:t>
            </a:r>
            <a:r>
              <a:rPr lang="en-US" altLang="ko-KR" sz="1400" b="1" dirty="0">
                <a:solidFill>
                  <a:schemeClr val="accent2"/>
                </a:solidFill>
              </a:rPr>
              <a:t>.</a:t>
            </a:r>
            <a:endParaRPr lang="ko-KR" altLang="en-US" sz="1400" b="1" dirty="0">
              <a:solidFill>
                <a:schemeClr val="accent2"/>
              </a:solidFill>
            </a:endParaRPr>
          </a:p>
        </p:txBody>
      </p:sp>
      <p:sp>
        <p:nvSpPr>
          <p:cNvPr id="31" name="직사각형 30">
            <a:hlinkClick r:id="rId2" action="ppaction://hlinksldjump"/>
          </p:cNvPr>
          <p:cNvSpPr/>
          <p:nvPr/>
        </p:nvSpPr>
        <p:spPr>
          <a:xfrm>
            <a:off x="3978269" y="2673876"/>
            <a:ext cx="4235461" cy="5951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/>
              <a:t>확인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0" y="5418000"/>
            <a:ext cx="12192000" cy="1440000"/>
          </a:xfrm>
          <a:prstGeom prst="rect">
            <a:avLst/>
          </a:prstGeom>
          <a:solidFill>
            <a:schemeClr val="tx1">
              <a:lumMod val="75000"/>
              <a:lumOff val="25000"/>
              <a:alpha val="90000"/>
            </a:schemeClr>
          </a:solidFill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27" name="TextBox 26">
            <a:hlinkClick r:id="rId3" action="ppaction://hlinksldjump"/>
          </p:cNvPr>
          <p:cNvSpPr txBox="1"/>
          <p:nvPr/>
        </p:nvSpPr>
        <p:spPr>
          <a:xfrm>
            <a:off x="72249" y="5536521"/>
            <a:ext cx="26021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n w="19050">
                  <a:noFill/>
                </a:ln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DASAN RESORT</a:t>
            </a:r>
            <a:endParaRPr lang="ko-KR" altLang="en-US" b="1" dirty="0">
              <a:ln w="19050">
                <a:noFill/>
              </a:ln>
              <a:solidFill>
                <a:schemeClr val="bg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2249" y="6396512"/>
            <a:ext cx="846215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n w="19050">
                  <a:noFill/>
                </a:ln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050" dirty="0">
                <a:ln w="19050">
                  <a:noFill/>
                </a:ln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</a:t>
            </a:r>
            <a:r>
              <a:rPr lang="en-US" altLang="ko-KR" sz="1050" dirty="0">
                <a:ln w="19050">
                  <a:noFill/>
                </a:ln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050" dirty="0">
                <a:ln w="19050">
                  <a:noFill/>
                </a:ln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다산리조트    주소</a:t>
            </a:r>
            <a:r>
              <a:rPr lang="en-US" altLang="ko-KR" sz="1050" dirty="0">
                <a:ln w="19050">
                  <a:noFill/>
                </a:ln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05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경기도 수원시 </a:t>
            </a:r>
            <a:r>
              <a:rPr lang="ko-KR" altLang="en-US" sz="1050" dirty="0" err="1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영통구</a:t>
            </a:r>
            <a:r>
              <a:rPr lang="ko-KR" altLang="en-US" sz="105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050" dirty="0" err="1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원천동</a:t>
            </a:r>
            <a:r>
              <a:rPr lang="ko-KR" altLang="en-US" sz="105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050" dirty="0" err="1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월드컵로</a:t>
            </a:r>
            <a:r>
              <a:rPr lang="ko-KR" altLang="en-US" sz="105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05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206    </a:t>
            </a:r>
            <a:r>
              <a:rPr lang="ko-KR" altLang="en-US" sz="105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대표이사</a:t>
            </a:r>
            <a:r>
              <a:rPr lang="en-US" altLang="ko-KR" sz="105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05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 철    대표번호</a:t>
            </a:r>
            <a:r>
              <a:rPr lang="en-US" altLang="ko-KR" sz="105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031-219-3640</a:t>
            </a:r>
          </a:p>
          <a:p>
            <a:r>
              <a:rPr lang="ko-KR" altLang="en-US" sz="1050" dirty="0">
                <a:ln w="19050">
                  <a:noFill/>
                </a:ln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사업자등록번호</a:t>
            </a:r>
            <a:r>
              <a:rPr lang="en-US" altLang="ko-KR" sz="1050" dirty="0">
                <a:ln w="19050">
                  <a:noFill/>
                </a:ln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123-45-67890     </a:t>
            </a:r>
            <a:r>
              <a:rPr lang="en-US" altLang="ko-KR" sz="105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Copyright@ </a:t>
            </a:r>
            <a:r>
              <a:rPr lang="en-US" altLang="ko-KR" sz="1050" dirty="0" err="1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Dasan</a:t>
            </a:r>
            <a:r>
              <a:rPr lang="en-US" altLang="ko-KR" sz="105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Resorts. All Rights Reserved. </a:t>
            </a:r>
            <a:endParaRPr lang="ko-KR" altLang="en-US" sz="1050" dirty="0">
              <a:ln w="19050">
                <a:noFill/>
              </a:ln>
              <a:solidFill>
                <a:schemeClr val="bg1">
                  <a:lumMod val="8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5" name="TextBox 34">
            <a:hlinkClick r:id="rId4" action="ppaction://hlinksldjump"/>
          </p:cNvPr>
          <p:cNvSpPr txBox="1"/>
          <p:nvPr/>
        </p:nvSpPr>
        <p:spPr>
          <a:xfrm>
            <a:off x="114941" y="5945960"/>
            <a:ext cx="88944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n w="19050">
                  <a:noFill/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회사소개</a:t>
            </a:r>
          </a:p>
        </p:txBody>
      </p:sp>
      <p:sp>
        <p:nvSpPr>
          <p:cNvPr id="36" name="TextBox 35">
            <a:hlinkClick r:id="rId5" action="ppaction://hlinksldjump"/>
          </p:cNvPr>
          <p:cNvSpPr txBox="1"/>
          <p:nvPr/>
        </p:nvSpPr>
        <p:spPr>
          <a:xfrm>
            <a:off x="1046490" y="5957669"/>
            <a:ext cx="88944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n w="19050">
                  <a:noFill/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윤리경영</a:t>
            </a:r>
          </a:p>
        </p:txBody>
      </p:sp>
      <p:sp>
        <p:nvSpPr>
          <p:cNvPr id="37" name="TextBox 36">
            <a:hlinkClick r:id="rId6" action="ppaction://hlinksldjump"/>
          </p:cNvPr>
          <p:cNvSpPr txBox="1"/>
          <p:nvPr/>
        </p:nvSpPr>
        <p:spPr>
          <a:xfrm>
            <a:off x="1943966" y="5945960"/>
            <a:ext cx="133965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n w="19050">
                  <a:noFill/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개인정보처리방침</a:t>
            </a:r>
          </a:p>
        </p:txBody>
      </p:sp>
      <p:sp>
        <p:nvSpPr>
          <p:cNvPr id="38" name="TextBox 37">
            <a:hlinkClick r:id="rId7" action="ppaction://hlinksldjump"/>
          </p:cNvPr>
          <p:cNvSpPr txBox="1"/>
          <p:nvPr/>
        </p:nvSpPr>
        <p:spPr>
          <a:xfrm>
            <a:off x="3410958" y="5945960"/>
            <a:ext cx="133965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n w="19050">
                  <a:noFill/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이용약관</a:t>
            </a:r>
          </a:p>
        </p:txBody>
      </p:sp>
      <p:sp>
        <p:nvSpPr>
          <p:cNvPr id="39" name="TextBox 38">
            <a:hlinkClick r:id="rId8" action="ppaction://hlinksldjump"/>
          </p:cNvPr>
          <p:cNvSpPr txBox="1"/>
          <p:nvPr/>
        </p:nvSpPr>
        <p:spPr>
          <a:xfrm>
            <a:off x="4319463" y="5957669"/>
            <a:ext cx="265328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n w="19050">
                  <a:noFill/>
                </a:ln>
                <a:solidFill>
                  <a:schemeClr val="bg1"/>
                </a:solidFill>
                <a:latin typeface="맑은 고딕" panose="020B0503020000020004" pitchFamily="50" charset="-127"/>
              </a:rPr>
              <a:t>영상정보처리기기 운영</a:t>
            </a:r>
            <a:r>
              <a:rPr lang="en-US" altLang="ko-KR" sz="1100" dirty="0">
                <a:ln w="19050">
                  <a:noFill/>
                </a:ln>
                <a:solidFill>
                  <a:schemeClr val="bg1"/>
                </a:solidFill>
                <a:latin typeface="맑은 고딕" panose="020B0503020000020004" pitchFamily="50" charset="-127"/>
              </a:rPr>
              <a:t>·</a:t>
            </a:r>
            <a:r>
              <a:rPr lang="ko-KR" altLang="en-US" sz="1100" dirty="0">
                <a:ln w="19050">
                  <a:noFill/>
                </a:ln>
                <a:solidFill>
                  <a:schemeClr val="bg1"/>
                </a:solidFill>
                <a:latin typeface="맑은 고딕" panose="020B0503020000020004" pitchFamily="50" charset="-127"/>
              </a:rPr>
              <a:t>관리 방침</a:t>
            </a:r>
          </a:p>
        </p:txBody>
      </p:sp>
    </p:spTree>
    <p:extLst>
      <p:ext uri="{BB962C8B-B14F-4D97-AF65-F5344CB8AC3E}">
        <p14:creationId xmlns:p14="http://schemas.microsoft.com/office/powerpoint/2010/main" val="1513407856"/>
      </p:ext>
    </p:extLst>
  </p:cSld>
  <p:clrMapOvr>
    <a:masterClrMapping/>
  </p:clrMapOvr>
  <p:transition spd="slow">
    <p:push dir="u"/>
  </p:transition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389276" y="1450860"/>
            <a:ext cx="35715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디럭스</a:t>
            </a:r>
            <a:r>
              <a:rPr lang="ko-KR" altLang="en-US" sz="3200" b="1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스위트 </a:t>
            </a: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3" t="14543" r="1304" b="19133"/>
          <a:stretch/>
        </p:blipFill>
        <p:spPr>
          <a:xfrm>
            <a:off x="467360" y="2082208"/>
            <a:ext cx="11147620" cy="443965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B91270C-A6C4-4B12-990A-8E450FC54BC3}"/>
              </a:ext>
            </a:extLst>
          </p:cNvPr>
          <p:cNvSpPr txBox="1"/>
          <p:nvPr/>
        </p:nvSpPr>
        <p:spPr>
          <a:xfrm>
            <a:off x="10176901" y="505675"/>
            <a:ext cx="15975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고객센터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90061" y="448886"/>
            <a:ext cx="26021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n w="19050">
                  <a:noFill/>
                </a:ln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DASAN RESORT</a:t>
            </a:r>
            <a:endParaRPr lang="ko-KR" altLang="en-US" sz="2400" b="1" dirty="0">
              <a:ln w="19050">
                <a:noFill/>
              </a:ln>
              <a:solidFill>
                <a:schemeClr val="tx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3331026" y="518610"/>
            <a:ext cx="16625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통합예약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998F973-8D88-4A40-85FA-9758A265D305}"/>
              </a:ext>
            </a:extLst>
          </p:cNvPr>
          <p:cNvSpPr txBox="1"/>
          <p:nvPr/>
        </p:nvSpPr>
        <p:spPr>
          <a:xfrm>
            <a:off x="5487087" y="518610"/>
            <a:ext cx="21283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리조트 안내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998F973-8D88-4A40-85FA-9758A265D305}"/>
              </a:ext>
            </a:extLst>
          </p:cNvPr>
          <p:cNvSpPr txBox="1"/>
          <p:nvPr/>
        </p:nvSpPr>
        <p:spPr>
          <a:xfrm>
            <a:off x="7763273" y="510075"/>
            <a:ext cx="21283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리조트 소식</a:t>
            </a:r>
          </a:p>
        </p:txBody>
      </p:sp>
      <p:cxnSp>
        <p:nvCxnSpPr>
          <p:cNvPr id="28" name="직선 연결선 27"/>
          <p:cNvCxnSpPr/>
          <p:nvPr/>
        </p:nvCxnSpPr>
        <p:spPr>
          <a:xfrm>
            <a:off x="290061" y="1046133"/>
            <a:ext cx="11722536" cy="0"/>
          </a:xfrm>
          <a:prstGeom prst="line">
            <a:avLst/>
          </a:prstGeom>
          <a:ln w="1905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hlinkClick r:id="rId3" action="ppaction://hlinksldjump"/>
          </p:cNvPr>
          <p:cNvSpPr txBox="1"/>
          <p:nvPr/>
        </p:nvSpPr>
        <p:spPr>
          <a:xfrm>
            <a:off x="0" y="-4500"/>
            <a:ext cx="12192000" cy="3276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1" name="TextBox 10">
            <a:hlinkClick r:id="rId3" action="ppaction://hlinksldjump"/>
            <a:extLst>
              <a:ext uri="{FF2B5EF4-FFF2-40B4-BE49-F238E27FC236}">
                <a16:creationId xmlns:a16="http://schemas.microsoft.com/office/drawing/2014/main" id="{5B91270C-A6C4-4B12-990A-8E450FC54BC3}"/>
              </a:ext>
            </a:extLst>
          </p:cNvPr>
          <p:cNvSpPr txBox="1"/>
          <p:nvPr/>
        </p:nvSpPr>
        <p:spPr>
          <a:xfrm>
            <a:off x="10169314" y="505883"/>
            <a:ext cx="13079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고객센터</a:t>
            </a:r>
          </a:p>
        </p:txBody>
      </p:sp>
      <p:sp>
        <p:nvSpPr>
          <p:cNvPr id="12" name="TextBox 11">
            <a:hlinkClick r:id="rId4" action="ppaction://hlinksldjump"/>
          </p:cNvPr>
          <p:cNvSpPr txBox="1"/>
          <p:nvPr/>
        </p:nvSpPr>
        <p:spPr>
          <a:xfrm>
            <a:off x="286593" y="447528"/>
            <a:ext cx="26021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n w="19050">
                  <a:noFill/>
                </a:ln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DASAN RESORT   </a:t>
            </a:r>
            <a:endParaRPr lang="ko-KR" altLang="en-US" sz="2400" b="1" dirty="0">
              <a:ln w="19050">
                <a:noFill/>
              </a:ln>
              <a:solidFill>
                <a:schemeClr val="tx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hlinkClick r:id="rId3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3327558" y="515692"/>
            <a:ext cx="12741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통합예약</a:t>
            </a:r>
          </a:p>
        </p:txBody>
      </p:sp>
      <p:sp>
        <p:nvSpPr>
          <p:cNvPr id="14" name="TextBox 13">
            <a:hlinkClick r:id="rId3" action="ppaction://hlinksldjump"/>
            <a:extLst>
              <a:ext uri="{FF2B5EF4-FFF2-40B4-BE49-F238E27FC236}">
                <a16:creationId xmlns:a16="http://schemas.microsoft.com/office/drawing/2014/main" id="{7998F973-8D88-4A40-85FA-9758A265D305}"/>
              </a:ext>
            </a:extLst>
          </p:cNvPr>
          <p:cNvSpPr txBox="1"/>
          <p:nvPr/>
        </p:nvSpPr>
        <p:spPr>
          <a:xfrm>
            <a:off x="5476713" y="516530"/>
            <a:ext cx="15441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리조트 안내</a:t>
            </a:r>
          </a:p>
        </p:txBody>
      </p:sp>
      <p:sp>
        <p:nvSpPr>
          <p:cNvPr id="15" name="TextBox 14">
            <a:hlinkClick r:id="rId3" action="ppaction://hlinksldjump"/>
            <a:extLst>
              <a:ext uri="{FF2B5EF4-FFF2-40B4-BE49-F238E27FC236}">
                <a16:creationId xmlns:a16="http://schemas.microsoft.com/office/drawing/2014/main" id="{7998F973-8D88-4A40-85FA-9758A265D305}"/>
              </a:ext>
            </a:extLst>
          </p:cNvPr>
          <p:cNvSpPr txBox="1"/>
          <p:nvPr/>
        </p:nvSpPr>
        <p:spPr>
          <a:xfrm>
            <a:off x="7759017" y="511162"/>
            <a:ext cx="15612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리조트 소식</a:t>
            </a:r>
          </a:p>
        </p:txBody>
      </p:sp>
      <p:sp>
        <p:nvSpPr>
          <p:cNvPr id="16" name="TextBox 15">
            <a:hlinkClick r:id="rId5" action="ppaction://hlinksldjump"/>
            <a:extLst>
              <a:ext uri="{FF2B5EF4-FFF2-40B4-BE49-F238E27FC236}">
                <a16:creationId xmlns:a16="http://schemas.microsoft.com/office/drawing/2014/main" id="{F58275E5-7314-4031-97E4-97B7FDB1D406}"/>
              </a:ext>
            </a:extLst>
          </p:cNvPr>
          <p:cNvSpPr txBox="1"/>
          <p:nvPr/>
        </p:nvSpPr>
        <p:spPr>
          <a:xfrm>
            <a:off x="3308210" y="886639"/>
            <a:ext cx="114993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객실 예약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TextBox 16">
            <a:hlinkClick r:id="rId6" action="ppaction://hlinksldjump"/>
            <a:extLst>
              <a:ext uri="{FF2B5EF4-FFF2-40B4-BE49-F238E27FC236}">
                <a16:creationId xmlns:a16="http://schemas.microsoft.com/office/drawing/2014/main" id="{F58275E5-7314-4031-97E4-97B7FDB1D406}"/>
              </a:ext>
            </a:extLst>
          </p:cNvPr>
          <p:cNvSpPr txBox="1"/>
          <p:nvPr/>
        </p:nvSpPr>
        <p:spPr>
          <a:xfrm>
            <a:off x="3285814" y="1235599"/>
            <a:ext cx="124020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서비스 예약</a:t>
            </a:r>
          </a:p>
        </p:txBody>
      </p:sp>
      <p:sp>
        <p:nvSpPr>
          <p:cNvPr id="18" name="TextBox 17">
            <a:hlinkClick r:id="rId7" action="ppaction://hlinksldjump"/>
            <a:extLst>
              <a:ext uri="{FF2B5EF4-FFF2-40B4-BE49-F238E27FC236}">
                <a16:creationId xmlns:a16="http://schemas.microsoft.com/office/drawing/2014/main" id="{F58275E5-7314-4031-97E4-97B7FDB1D406}"/>
              </a:ext>
            </a:extLst>
          </p:cNvPr>
          <p:cNvSpPr txBox="1"/>
          <p:nvPr/>
        </p:nvSpPr>
        <p:spPr>
          <a:xfrm>
            <a:off x="3017081" y="1619983"/>
            <a:ext cx="186499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 err="1">
                <a:latin typeface="맑은 고딕" panose="020B0503020000020004" pitchFamily="50" charset="-127"/>
              </a:rPr>
              <a:t>예약조회</a:t>
            </a:r>
            <a:r>
              <a:rPr lang="en-US" altLang="ko-KR" sz="1400" dirty="0">
                <a:latin typeface="맑은 고딕" panose="020B0503020000020004" pitchFamily="50" charset="-127"/>
              </a:rPr>
              <a:t>/</a:t>
            </a:r>
            <a:r>
              <a:rPr lang="ko-KR" altLang="en-US" sz="1400" dirty="0">
                <a:latin typeface="맑은 고딕" panose="020B0503020000020004" pitchFamily="50" charset="-127"/>
              </a:rPr>
              <a:t>변경</a:t>
            </a:r>
            <a:r>
              <a:rPr lang="en-US" altLang="ko-KR" sz="1400" dirty="0">
                <a:latin typeface="맑은 고딕" panose="020B0503020000020004" pitchFamily="50" charset="-127"/>
              </a:rPr>
              <a:t>/</a:t>
            </a:r>
            <a:r>
              <a:rPr lang="ko-KR" altLang="en-US" sz="1400" dirty="0">
                <a:latin typeface="맑은 고딕" panose="020B0503020000020004" pitchFamily="50" charset="-127"/>
              </a:rPr>
              <a:t>취소</a:t>
            </a:r>
          </a:p>
        </p:txBody>
      </p:sp>
      <p:sp>
        <p:nvSpPr>
          <p:cNvPr id="20" name="TextBox 19">
            <a:hlinkClick r:id="rId8" action="ppaction://hlinksldjump"/>
            <a:extLst>
              <a:ext uri="{FF2B5EF4-FFF2-40B4-BE49-F238E27FC236}">
                <a16:creationId xmlns:a16="http://schemas.microsoft.com/office/drawing/2014/main" id="{1EF22B79-2842-420A-B9FF-EF80463C3457}"/>
              </a:ext>
            </a:extLst>
          </p:cNvPr>
          <p:cNvSpPr txBox="1"/>
          <p:nvPr/>
        </p:nvSpPr>
        <p:spPr>
          <a:xfrm>
            <a:off x="7905040" y="933483"/>
            <a:ext cx="12145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리조트 뉴스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TextBox 22">
            <a:hlinkClick r:id="rId9" action="ppaction://hlinksldjump"/>
            <a:extLst>
              <a:ext uri="{FF2B5EF4-FFF2-40B4-BE49-F238E27FC236}">
                <a16:creationId xmlns:a16="http://schemas.microsoft.com/office/drawing/2014/main" id="{DF04EEA3-134F-408C-9479-AA9C986DC17B}"/>
              </a:ext>
            </a:extLst>
          </p:cNvPr>
          <p:cNvSpPr txBox="1"/>
          <p:nvPr/>
        </p:nvSpPr>
        <p:spPr>
          <a:xfrm>
            <a:off x="10278585" y="898107"/>
            <a:ext cx="87732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FAQ</a:t>
            </a:r>
          </a:p>
        </p:txBody>
      </p:sp>
      <p:sp>
        <p:nvSpPr>
          <p:cNvPr id="29" name="TextBox 28">
            <a:hlinkClick r:id="rId10" action="ppaction://hlinksldjump"/>
            <a:extLst>
              <a:ext uri="{FF2B5EF4-FFF2-40B4-BE49-F238E27FC236}">
                <a16:creationId xmlns:a16="http://schemas.microsoft.com/office/drawing/2014/main" id="{1EF22B79-2842-420A-B9FF-EF80463C3457}"/>
              </a:ext>
            </a:extLst>
          </p:cNvPr>
          <p:cNvSpPr txBox="1"/>
          <p:nvPr/>
        </p:nvSpPr>
        <p:spPr>
          <a:xfrm>
            <a:off x="7952442" y="1300695"/>
            <a:ext cx="111969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오시는 길</a:t>
            </a:r>
          </a:p>
        </p:txBody>
      </p:sp>
      <p:sp>
        <p:nvSpPr>
          <p:cNvPr id="30" name="TextBox 29">
            <a:hlinkClick r:id="rId11" action="ppaction://hlinksldjump"/>
            <a:extLst>
              <a:ext uri="{FF2B5EF4-FFF2-40B4-BE49-F238E27FC236}">
                <a16:creationId xmlns:a16="http://schemas.microsoft.com/office/drawing/2014/main" id="{DF04EEA3-134F-408C-9479-AA9C986DC17B}"/>
              </a:ext>
            </a:extLst>
          </p:cNvPr>
          <p:cNvSpPr txBox="1"/>
          <p:nvPr/>
        </p:nvSpPr>
        <p:spPr>
          <a:xfrm>
            <a:off x="10282588" y="1270037"/>
            <a:ext cx="89267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분실물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TextBox 30">
            <a:hlinkClick r:id="rId12" action="ppaction://hlinksldjump"/>
            <a:extLst>
              <a:ext uri="{FF2B5EF4-FFF2-40B4-BE49-F238E27FC236}">
                <a16:creationId xmlns:a16="http://schemas.microsoft.com/office/drawing/2014/main" id="{DF04EEA3-134F-408C-9479-AA9C986DC17B}"/>
              </a:ext>
            </a:extLst>
          </p:cNvPr>
          <p:cNvSpPr txBox="1"/>
          <p:nvPr/>
        </p:nvSpPr>
        <p:spPr>
          <a:xfrm>
            <a:off x="10238187" y="1654421"/>
            <a:ext cx="114450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고객의 소리</a:t>
            </a:r>
          </a:p>
        </p:txBody>
      </p:sp>
      <p:sp>
        <p:nvSpPr>
          <p:cNvPr id="32" name="TextBox 31">
            <a:hlinkClick r:id="rId13" action="ppaction://hlinksldjump"/>
            <a:extLst>
              <a:ext uri="{FF2B5EF4-FFF2-40B4-BE49-F238E27FC236}">
                <a16:creationId xmlns:a16="http://schemas.microsoft.com/office/drawing/2014/main" id="{1EF22B79-2842-420A-B9FF-EF80463C3457}"/>
              </a:ext>
            </a:extLst>
          </p:cNvPr>
          <p:cNvSpPr txBox="1"/>
          <p:nvPr/>
        </p:nvSpPr>
        <p:spPr>
          <a:xfrm>
            <a:off x="5522715" y="888592"/>
            <a:ext cx="141194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리조트 소개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" name="TextBox 32">
            <a:hlinkClick r:id="rId14" action="ppaction://hlinksldjump"/>
            <a:extLst>
              <a:ext uri="{FF2B5EF4-FFF2-40B4-BE49-F238E27FC236}">
                <a16:creationId xmlns:a16="http://schemas.microsoft.com/office/drawing/2014/main" id="{1EF22B79-2842-420A-B9FF-EF80463C3457}"/>
              </a:ext>
            </a:extLst>
          </p:cNvPr>
          <p:cNvSpPr txBox="1"/>
          <p:nvPr/>
        </p:nvSpPr>
        <p:spPr>
          <a:xfrm>
            <a:off x="5892847" y="1243826"/>
            <a:ext cx="67168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객실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4" name="TextBox 33">
            <a:hlinkClick r:id="rId15" action="ppaction://hlinksldjump"/>
            <a:extLst>
              <a:ext uri="{FF2B5EF4-FFF2-40B4-BE49-F238E27FC236}">
                <a16:creationId xmlns:a16="http://schemas.microsoft.com/office/drawing/2014/main" id="{1EF22B79-2842-420A-B9FF-EF80463C3457}"/>
              </a:ext>
            </a:extLst>
          </p:cNvPr>
          <p:cNvSpPr txBox="1"/>
          <p:nvPr/>
        </p:nvSpPr>
        <p:spPr>
          <a:xfrm>
            <a:off x="5812024" y="1604197"/>
            <a:ext cx="87402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</a:rPr>
              <a:t>서비스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5" name="TextBox 34">
            <a:hlinkClick r:id="rId16" action="ppaction://hlinksldjump"/>
            <a:extLst>
              <a:ext uri="{FF2B5EF4-FFF2-40B4-BE49-F238E27FC236}">
                <a16:creationId xmlns:a16="http://schemas.microsoft.com/office/drawing/2014/main" id="{1EF22B79-2842-420A-B9FF-EF80463C3457}"/>
              </a:ext>
            </a:extLst>
          </p:cNvPr>
          <p:cNvSpPr txBox="1"/>
          <p:nvPr/>
        </p:nvSpPr>
        <p:spPr>
          <a:xfrm>
            <a:off x="5645064" y="1929506"/>
            <a:ext cx="120794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편의시설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6" name="TextBox 35">
            <a:hlinkClick r:id="rId17" action="ppaction://hlinksldjump"/>
            <a:extLst>
              <a:ext uri="{FF2B5EF4-FFF2-40B4-BE49-F238E27FC236}">
                <a16:creationId xmlns:a16="http://schemas.microsoft.com/office/drawing/2014/main" id="{1EF22B79-2842-420A-B9FF-EF80463C3457}"/>
              </a:ext>
            </a:extLst>
          </p:cNvPr>
          <p:cNvSpPr txBox="1"/>
          <p:nvPr/>
        </p:nvSpPr>
        <p:spPr>
          <a:xfrm>
            <a:off x="5834353" y="2276642"/>
            <a:ext cx="82936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다이닝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TextBox 36">
            <a:hlinkClick r:id="rId18" action="ppaction://hlinksldjump"/>
            <a:extLst>
              <a:ext uri="{FF2B5EF4-FFF2-40B4-BE49-F238E27FC236}">
                <a16:creationId xmlns:a16="http://schemas.microsoft.com/office/drawing/2014/main" id="{1EF22B79-2842-420A-B9FF-EF80463C3457}"/>
              </a:ext>
            </a:extLst>
          </p:cNvPr>
          <p:cNvSpPr txBox="1"/>
          <p:nvPr/>
        </p:nvSpPr>
        <p:spPr>
          <a:xfrm>
            <a:off x="5834352" y="2622811"/>
            <a:ext cx="829361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연회장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8" name="직사각형 37">
            <a:hlinkClick r:id="rId19" action="ppaction://hlinksldjump"/>
          </p:cNvPr>
          <p:cNvSpPr/>
          <p:nvPr/>
        </p:nvSpPr>
        <p:spPr>
          <a:xfrm>
            <a:off x="0" y="3378754"/>
            <a:ext cx="12192000" cy="34792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083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20" grpId="0"/>
      <p:bldP spid="23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37" grpId="0"/>
    </p:bld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389276" y="1450860"/>
            <a:ext cx="35715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비즈니스 스위트 </a:t>
            </a: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75" r="3107" b="19427"/>
          <a:stretch/>
        </p:blipFill>
        <p:spPr>
          <a:xfrm>
            <a:off x="467360" y="2082207"/>
            <a:ext cx="11137497" cy="443965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B91270C-A6C4-4B12-990A-8E450FC54BC3}"/>
              </a:ext>
            </a:extLst>
          </p:cNvPr>
          <p:cNvSpPr txBox="1"/>
          <p:nvPr/>
        </p:nvSpPr>
        <p:spPr>
          <a:xfrm>
            <a:off x="10176901" y="505675"/>
            <a:ext cx="15975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고객센터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90061" y="448886"/>
            <a:ext cx="26021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n w="19050">
                  <a:noFill/>
                </a:ln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DASAN RESORT</a:t>
            </a:r>
            <a:endParaRPr lang="ko-KR" altLang="en-US" sz="2400" b="1" dirty="0">
              <a:ln w="19050">
                <a:noFill/>
              </a:ln>
              <a:solidFill>
                <a:schemeClr val="tx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3331026" y="518610"/>
            <a:ext cx="16625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통합예약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998F973-8D88-4A40-85FA-9758A265D305}"/>
              </a:ext>
            </a:extLst>
          </p:cNvPr>
          <p:cNvSpPr txBox="1"/>
          <p:nvPr/>
        </p:nvSpPr>
        <p:spPr>
          <a:xfrm>
            <a:off x="5487087" y="518610"/>
            <a:ext cx="21283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리조트 안내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998F973-8D88-4A40-85FA-9758A265D305}"/>
              </a:ext>
            </a:extLst>
          </p:cNvPr>
          <p:cNvSpPr txBox="1"/>
          <p:nvPr/>
        </p:nvSpPr>
        <p:spPr>
          <a:xfrm>
            <a:off x="7763273" y="510075"/>
            <a:ext cx="21283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리조트 소식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290061" y="1046133"/>
            <a:ext cx="11722536" cy="0"/>
          </a:xfrm>
          <a:prstGeom prst="line">
            <a:avLst/>
          </a:prstGeom>
          <a:ln w="1905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hlinkClick r:id="rId3" action="ppaction://hlinksldjump"/>
          </p:cNvPr>
          <p:cNvSpPr txBox="1"/>
          <p:nvPr/>
        </p:nvSpPr>
        <p:spPr>
          <a:xfrm>
            <a:off x="0" y="-4500"/>
            <a:ext cx="12192000" cy="3276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1" name="TextBox 10">
            <a:hlinkClick r:id="rId3" action="ppaction://hlinksldjump"/>
            <a:extLst>
              <a:ext uri="{FF2B5EF4-FFF2-40B4-BE49-F238E27FC236}">
                <a16:creationId xmlns:a16="http://schemas.microsoft.com/office/drawing/2014/main" id="{5B91270C-A6C4-4B12-990A-8E450FC54BC3}"/>
              </a:ext>
            </a:extLst>
          </p:cNvPr>
          <p:cNvSpPr txBox="1"/>
          <p:nvPr/>
        </p:nvSpPr>
        <p:spPr>
          <a:xfrm>
            <a:off x="10169314" y="505883"/>
            <a:ext cx="13079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고객센터</a:t>
            </a:r>
          </a:p>
        </p:txBody>
      </p:sp>
      <p:sp>
        <p:nvSpPr>
          <p:cNvPr id="12" name="TextBox 11">
            <a:hlinkClick r:id="rId4" action="ppaction://hlinksldjump"/>
          </p:cNvPr>
          <p:cNvSpPr txBox="1"/>
          <p:nvPr/>
        </p:nvSpPr>
        <p:spPr>
          <a:xfrm>
            <a:off x="286593" y="447528"/>
            <a:ext cx="26021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n w="19050">
                  <a:noFill/>
                </a:ln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DASAN RESORT   </a:t>
            </a:r>
            <a:endParaRPr lang="ko-KR" altLang="en-US" sz="2400" b="1" dirty="0">
              <a:ln w="19050">
                <a:noFill/>
              </a:ln>
              <a:solidFill>
                <a:schemeClr val="tx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hlinkClick r:id="rId3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3327558" y="515692"/>
            <a:ext cx="12741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통합예약</a:t>
            </a:r>
          </a:p>
        </p:txBody>
      </p:sp>
      <p:sp>
        <p:nvSpPr>
          <p:cNvPr id="14" name="TextBox 13">
            <a:hlinkClick r:id="rId3" action="ppaction://hlinksldjump"/>
            <a:extLst>
              <a:ext uri="{FF2B5EF4-FFF2-40B4-BE49-F238E27FC236}">
                <a16:creationId xmlns:a16="http://schemas.microsoft.com/office/drawing/2014/main" id="{7998F973-8D88-4A40-85FA-9758A265D305}"/>
              </a:ext>
            </a:extLst>
          </p:cNvPr>
          <p:cNvSpPr txBox="1"/>
          <p:nvPr/>
        </p:nvSpPr>
        <p:spPr>
          <a:xfrm>
            <a:off x="5476713" y="516530"/>
            <a:ext cx="15441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리조트 안내</a:t>
            </a:r>
          </a:p>
        </p:txBody>
      </p:sp>
      <p:sp>
        <p:nvSpPr>
          <p:cNvPr id="15" name="TextBox 14">
            <a:hlinkClick r:id="rId3" action="ppaction://hlinksldjump"/>
            <a:extLst>
              <a:ext uri="{FF2B5EF4-FFF2-40B4-BE49-F238E27FC236}">
                <a16:creationId xmlns:a16="http://schemas.microsoft.com/office/drawing/2014/main" id="{7998F973-8D88-4A40-85FA-9758A265D305}"/>
              </a:ext>
            </a:extLst>
          </p:cNvPr>
          <p:cNvSpPr txBox="1"/>
          <p:nvPr/>
        </p:nvSpPr>
        <p:spPr>
          <a:xfrm>
            <a:off x="7759017" y="511162"/>
            <a:ext cx="15612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리조트 소식</a:t>
            </a:r>
          </a:p>
        </p:txBody>
      </p:sp>
      <p:sp>
        <p:nvSpPr>
          <p:cNvPr id="19" name="TextBox 18">
            <a:hlinkClick r:id="rId5" action="ppaction://hlinksldjump"/>
            <a:extLst>
              <a:ext uri="{FF2B5EF4-FFF2-40B4-BE49-F238E27FC236}">
                <a16:creationId xmlns:a16="http://schemas.microsoft.com/office/drawing/2014/main" id="{F58275E5-7314-4031-97E4-97B7FDB1D406}"/>
              </a:ext>
            </a:extLst>
          </p:cNvPr>
          <p:cNvSpPr txBox="1"/>
          <p:nvPr/>
        </p:nvSpPr>
        <p:spPr>
          <a:xfrm>
            <a:off x="3308210" y="886639"/>
            <a:ext cx="114993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객실 예약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TextBox 22">
            <a:hlinkClick r:id="rId6" action="ppaction://hlinksldjump"/>
            <a:extLst>
              <a:ext uri="{FF2B5EF4-FFF2-40B4-BE49-F238E27FC236}">
                <a16:creationId xmlns:a16="http://schemas.microsoft.com/office/drawing/2014/main" id="{F58275E5-7314-4031-97E4-97B7FDB1D406}"/>
              </a:ext>
            </a:extLst>
          </p:cNvPr>
          <p:cNvSpPr txBox="1"/>
          <p:nvPr/>
        </p:nvSpPr>
        <p:spPr>
          <a:xfrm>
            <a:off x="3285814" y="1235599"/>
            <a:ext cx="124020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서비스 예약</a:t>
            </a:r>
          </a:p>
        </p:txBody>
      </p:sp>
      <p:sp>
        <p:nvSpPr>
          <p:cNvPr id="25" name="TextBox 24">
            <a:hlinkClick r:id="rId7" action="ppaction://hlinksldjump"/>
            <a:extLst>
              <a:ext uri="{FF2B5EF4-FFF2-40B4-BE49-F238E27FC236}">
                <a16:creationId xmlns:a16="http://schemas.microsoft.com/office/drawing/2014/main" id="{F58275E5-7314-4031-97E4-97B7FDB1D406}"/>
              </a:ext>
            </a:extLst>
          </p:cNvPr>
          <p:cNvSpPr txBox="1"/>
          <p:nvPr/>
        </p:nvSpPr>
        <p:spPr>
          <a:xfrm>
            <a:off x="3017081" y="1619983"/>
            <a:ext cx="186499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 err="1">
                <a:latin typeface="맑은 고딕" panose="020B0503020000020004" pitchFamily="50" charset="-127"/>
              </a:rPr>
              <a:t>예약조회</a:t>
            </a:r>
            <a:r>
              <a:rPr lang="en-US" altLang="ko-KR" sz="1400" dirty="0">
                <a:latin typeface="맑은 고딕" panose="020B0503020000020004" pitchFamily="50" charset="-127"/>
              </a:rPr>
              <a:t>/</a:t>
            </a:r>
            <a:r>
              <a:rPr lang="ko-KR" altLang="en-US" sz="1400" dirty="0">
                <a:latin typeface="맑은 고딕" panose="020B0503020000020004" pitchFamily="50" charset="-127"/>
              </a:rPr>
              <a:t>변경</a:t>
            </a:r>
            <a:r>
              <a:rPr lang="en-US" altLang="ko-KR" sz="1400" dirty="0">
                <a:latin typeface="맑은 고딕" panose="020B0503020000020004" pitchFamily="50" charset="-127"/>
              </a:rPr>
              <a:t>/</a:t>
            </a:r>
            <a:r>
              <a:rPr lang="ko-KR" altLang="en-US" sz="1400" dirty="0">
                <a:latin typeface="맑은 고딕" panose="020B0503020000020004" pitchFamily="50" charset="-127"/>
              </a:rPr>
              <a:t>취소</a:t>
            </a:r>
          </a:p>
        </p:txBody>
      </p:sp>
      <p:sp>
        <p:nvSpPr>
          <p:cNvPr id="26" name="TextBox 25">
            <a:hlinkClick r:id="rId8" action="ppaction://hlinksldjump"/>
            <a:extLst>
              <a:ext uri="{FF2B5EF4-FFF2-40B4-BE49-F238E27FC236}">
                <a16:creationId xmlns:a16="http://schemas.microsoft.com/office/drawing/2014/main" id="{1EF22B79-2842-420A-B9FF-EF80463C3457}"/>
              </a:ext>
            </a:extLst>
          </p:cNvPr>
          <p:cNvSpPr txBox="1"/>
          <p:nvPr/>
        </p:nvSpPr>
        <p:spPr>
          <a:xfrm>
            <a:off x="7905040" y="933483"/>
            <a:ext cx="12145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리조트 뉴스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TextBox 27">
            <a:hlinkClick r:id="rId9" action="ppaction://hlinksldjump"/>
            <a:extLst>
              <a:ext uri="{FF2B5EF4-FFF2-40B4-BE49-F238E27FC236}">
                <a16:creationId xmlns:a16="http://schemas.microsoft.com/office/drawing/2014/main" id="{DF04EEA3-134F-408C-9479-AA9C986DC17B}"/>
              </a:ext>
            </a:extLst>
          </p:cNvPr>
          <p:cNvSpPr txBox="1"/>
          <p:nvPr/>
        </p:nvSpPr>
        <p:spPr>
          <a:xfrm>
            <a:off x="10278585" y="898107"/>
            <a:ext cx="87732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FAQ</a:t>
            </a:r>
          </a:p>
        </p:txBody>
      </p:sp>
      <p:sp>
        <p:nvSpPr>
          <p:cNvPr id="29" name="TextBox 28">
            <a:hlinkClick r:id="rId10" action="ppaction://hlinksldjump"/>
            <a:extLst>
              <a:ext uri="{FF2B5EF4-FFF2-40B4-BE49-F238E27FC236}">
                <a16:creationId xmlns:a16="http://schemas.microsoft.com/office/drawing/2014/main" id="{1EF22B79-2842-420A-B9FF-EF80463C3457}"/>
              </a:ext>
            </a:extLst>
          </p:cNvPr>
          <p:cNvSpPr txBox="1"/>
          <p:nvPr/>
        </p:nvSpPr>
        <p:spPr>
          <a:xfrm>
            <a:off x="7952442" y="1300695"/>
            <a:ext cx="111969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오시는 길</a:t>
            </a:r>
          </a:p>
        </p:txBody>
      </p:sp>
      <p:sp>
        <p:nvSpPr>
          <p:cNvPr id="30" name="TextBox 29">
            <a:hlinkClick r:id="rId11" action="ppaction://hlinksldjump"/>
            <a:extLst>
              <a:ext uri="{FF2B5EF4-FFF2-40B4-BE49-F238E27FC236}">
                <a16:creationId xmlns:a16="http://schemas.microsoft.com/office/drawing/2014/main" id="{DF04EEA3-134F-408C-9479-AA9C986DC17B}"/>
              </a:ext>
            </a:extLst>
          </p:cNvPr>
          <p:cNvSpPr txBox="1"/>
          <p:nvPr/>
        </p:nvSpPr>
        <p:spPr>
          <a:xfrm>
            <a:off x="10282588" y="1270037"/>
            <a:ext cx="89267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분실물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TextBox 30">
            <a:hlinkClick r:id="rId12" action="ppaction://hlinksldjump"/>
            <a:extLst>
              <a:ext uri="{FF2B5EF4-FFF2-40B4-BE49-F238E27FC236}">
                <a16:creationId xmlns:a16="http://schemas.microsoft.com/office/drawing/2014/main" id="{DF04EEA3-134F-408C-9479-AA9C986DC17B}"/>
              </a:ext>
            </a:extLst>
          </p:cNvPr>
          <p:cNvSpPr txBox="1"/>
          <p:nvPr/>
        </p:nvSpPr>
        <p:spPr>
          <a:xfrm>
            <a:off x="10238187" y="1654421"/>
            <a:ext cx="114450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고객의 소리</a:t>
            </a:r>
          </a:p>
        </p:txBody>
      </p:sp>
      <p:sp>
        <p:nvSpPr>
          <p:cNvPr id="32" name="TextBox 31">
            <a:hlinkClick r:id="rId13" action="ppaction://hlinksldjump"/>
            <a:extLst>
              <a:ext uri="{FF2B5EF4-FFF2-40B4-BE49-F238E27FC236}">
                <a16:creationId xmlns:a16="http://schemas.microsoft.com/office/drawing/2014/main" id="{1EF22B79-2842-420A-B9FF-EF80463C3457}"/>
              </a:ext>
            </a:extLst>
          </p:cNvPr>
          <p:cNvSpPr txBox="1"/>
          <p:nvPr/>
        </p:nvSpPr>
        <p:spPr>
          <a:xfrm>
            <a:off x="5522715" y="888592"/>
            <a:ext cx="141194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리조트 소개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" name="TextBox 32">
            <a:hlinkClick r:id="rId14" action="ppaction://hlinksldjump"/>
            <a:extLst>
              <a:ext uri="{FF2B5EF4-FFF2-40B4-BE49-F238E27FC236}">
                <a16:creationId xmlns:a16="http://schemas.microsoft.com/office/drawing/2014/main" id="{1EF22B79-2842-420A-B9FF-EF80463C3457}"/>
              </a:ext>
            </a:extLst>
          </p:cNvPr>
          <p:cNvSpPr txBox="1"/>
          <p:nvPr/>
        </p:nvSpPr>
        <p:spPr>
          <a:xfrm>
            <a:off x="5892847" y="1243826"/>
            <a:ext cx="67168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객실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4" name="TextBox 33">
            <a:hlinkClick r:id="rId15" action="ppaction://hlinksldjump"/>
            <a:extLst>
              <a:ext uri="{FF2B5EF4-FFF2-40B4-BE49-F238E27FC236}">
                <a16:creationId xmlns:a16="http://schemas.microsoft.com/office/drawing/2014/main" id="{1EF22B79-2842-420A-B9FF-EF80463C3457}"/>
              </a:ext>
            </a:extLst>
          </p:cNvPr>
          <p:cNvSpPr txBox="1"/>
          <p:nvPr/>
        </p:nvSpPr>
        <p:spPr>
          <a:xfrm>
            <a:off x="5812024" y="1604197"/>
            <a:ext cx="87402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</a:rPr>
              <a:t>서비스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5" name="TextBox 34">
            <a:hlinkClick r:id="rId16" action="ppaction://hlinksldjump"/>
            <a:extLst>
              <a:ext uri="{FF2B5EF4-FFF2-40B4-BE49-F238E27FC236}">
                <a16:creationId xmlns:a16="http://schemas.microsoft.com/office/drawing/2014/main" id="{1EF22B79-2842-420A-B9FF-EF80463C3457}"/>
              </a:ext>
            </a:extLst>
          </p:cNvPr>
          <p:cNvSpPr txBox="1"/>
          <p:nvPr/>
        </p:nvSpPr>
        <p:spPr>
          <a:xfrm>
            <a:off x="5645064" y="1929506"/>
            <a:ext cx="120794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편의시설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6" name="TextBox 35">
            <a:hlinkClick r:id="rId17" action="ppaction://hlinksldjump"/>
            <a:extLst>
              <a:ext uri="{FF2B5EF4-FFF2-40B4-BE49-F238E27FC236}">
                <a16:creationId xmlns:a16="http://schemas.microsoft.com/office/drawing/2014/main" id="{1EF22B79-2842-420A-B9FF-EF80463C3457}"/>
              </a:ext>
            </a:extLst>
          </p:cNvPr>
          <p:cNvSpPr txBox="1"/>
          <p:nvPr/>
        </p:nvSpPr>
        <p:spPr>
          <a:xfrm>
            <a:off x="5834353" y="2276642"/>
            <a:ext cx="82936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다이닝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TextBox 36">
            <a:hlinkClick r:id="rId18" action="ppaction://hlinksldjump"/>
            <a:extLst>
              <a:ext uri="{FF2B5EF4-FFF2-40B4-BE49-F238E27FC236}">
                <a16:creationId xmlns:a16="http://schemas.microsoft.com/office/drawing/2014/main" id="{1EF22B79-2842-420A-B9FF-EF80463C3457}"/>
              </a:ext>
            </a:extLst>
          </p:cNvPr>
          <p:cNvSpPr txBox="1"/>
          <p:nvPr/>
        </p:nvSpPr>
        <p:spPr>
          <a:xfrm>
            <a:off x="5834352" y="2622811"/>
            <a:ext cx="829361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연회장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8" name="직사각형 37">
            <a:hlinkClick r:id="rId19" action="ppaction://hlinksldjump"/>
          </p:cNvPr>
          <p:cNvSpPr/>
          <p:nvPr/>
        </p:nvSpPr>
        <p:spPr>
          <a:xfrm>
            <a:off x="0" y="3378754"/>
            <a:ext cx="12192000" cy="34792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089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  <p:bldP spid="12" grpId="0"/>
      <p:bldP spid="13" grpId="0"/>
      <p:bldP spid="14" grpId="0"/>
      <p:bldP spid="15" grpId="0"/>
      <p:bldP spid="19" grpId="0"/>
      <p:bldP spid="23" grpId="0"/>
      <p:bldP spid="25" grpId="0"/>
      <p:bldP spid="26" grpId="0"/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37" grpId="0"/>
    </p:bld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389276" y="1450860"/>
            <a:ext cx="35715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수페리어</a:t>
            </a:r>
            <a:r>
              <a:rPr lang="ko-KR" altLang="en-US" sz="3200" b="1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스위트 </a:t>
            </a: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6" t="20006" r="4397" b="8618"/>
          <a:stretch/>
        </p:blipFill>
        <p:spPr>
          <a:xfrm>
            <a:off x="467359" y="2082206"/>
            <a:ext cx="11137497" cy="443965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B91270C-A6C4-4B12-990A-8E450FC54BC3}"/>
              </a:ext>
            </a:extLst>
          </p:cNvPr>
          <p:cNvSpPr txBox="1"/>
          <p:nvPr/>
        </p:nvSpPr>
        <p:spPr>
          <a:xfrm>
            <a:off x="10176901" y="505675"/>
            <a:ext cx="15975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고객센터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90061" y="448886"/>
            <a:ext cx="26021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n w="19050">
                  <a:noFill/>
                </a:ln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DASAN RESORT</a:t>
            </a:r>
            <a:endParaRPr lang="ko-KR" altLang="en-US" sz="2400" b="1" dirty="0">
              <a:ln w="19050">
                <a:noFill/>
              </a:ln>
              <a:solidFill>
                <a:schemeClr val="tx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3331026" y="518610"/>
            <a:ext cx="16625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통합예약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998F973-8D88-4A40-85FA-9758A265D305}"/>
              </a:ext>
            </a:extLst>
          </p:cNvPr>
          <p:cNvSpPr txBox="1"/>
          <p:nvPr/>
        </p:nvSpPr>
        <p:spPr>
          <a:xfrm>
            <a:off x="5487087" y="518610"/>
            <a:ext cx="21283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리조트 안내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998F973-8D88-4A40-85FA-9758A265D305}"/>
              </a:ext>
            </a:extLst>
          </p:cNvPr>
          <p:cNvSpPr txBox="1"/>
          <p:nvPr/>
        </p:nvSpPr>
        <p:spPr>
          <a:xfrm>
            <a:off x="7763273" y="510075"/>
            <a:ext cx="21283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리조트 소식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290061" y="1046133"/>
            <a:ext cx="11722536" cy="0"/>
          </a:xfrm>
          <a:prstGeom prst="line">
            <a:avLst/>
          </a:prstGeom>
          <a:ln w="1905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hlinkClick r:id="rId3" action="ppaction://hlinksldjump"/>
          </p:cNvPr>
          <p:cNvSpPr txBox="1"/>
          <p:nvPr/>
        </p:nvSpPr>
        <p:spPr>
          <a:xfrm>
            <a:off x="0" y="-4500"/>
            <a:ext cx="12192000" cy="3276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1" name="TextBox 10">
            <a:hlinkClick r:id="rId3" action="ppaction://hlinksldjump"/>
            <a:extLst>
              <a:ext uri="{FF2B5EF4-FFF2-40B4-BE49-F238E27FC236}">
                <a16:creationId xmlns:a16="http://schemas.microsoft.com/office/drawing/2014/main" id="{5B91270C-A6C4-4B12-990A-8E450FC54BC3}"/>
              </a:ext>
            </a:extLst>
          </p:cNvPr>
          <p:cNvSpPr txBox="1"/>
          <p:nvPr/>
        </p:nvSpPr>
        <p:spPr>
          <a:xfrm>
            <a:off x="10169314" y="505883"/>
            <a:ext cx="13079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고객센터</a:t>
            </a:r>
          </a:p>
        </p:txBody>
      </p:sp>
      <p:sp>
        <p:nvSpPr>
          <p:cNvPr id="12" name="TextBox 11">
            <a:hlinkClick r:id="rId4" action="ppaction://hlinksldjump"/>
          </p:cNvPr>
          <p:cNvSpPr txBox="1"/>
          <p:nvPr/>
        </p:nvSpPr>
        <p:spPr>
          <a:xfrm>
            <a:off x="286593" y="447528"/>
            <a:ext cx="26021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n w="19050">
                  <a:noFill/>
                </a:ln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DASAN RESORT   </a:t>
            </a:r>
            <a:endParaRPr lang="ko-KR" altLang="en-US" sz="2400" b="1" dirty="0">
              <a:ln w="19050">
                <a:noFill/>
              </a:ln>
              <a:solidFill>
                <a:schemeClr val="tx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>
            <a:hlinkClick r:id="rId3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3327558" y="515692"/>
            <a:ext cx="12741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통합예약</a:t>
            </a:r>
          </a:p>
        </p:txBody>
      </p:sp>
      <p:sp>
        <p:nvSpPr>
          <p:cNvPr id="14" name="TextBox 13">
            <a:hlinkClick r:id="rId3" action="ppaction://hlinksldjump"/>
            <a:extLst>
              <a:ext uri="{FF2B5EF4-FFF2-40B4-BE49-F238E27FC236}">
                <a16:creationId xmlns:a16="http://schemas.microsoft.com/office/drawing/2014/main" id="{7998F973-8D88-4A40-85FA-9758A265D305}"/>
              </a:ext>
            </a:extLst>
          </p:cNvPr>
          <p:cNvSpPr txBox="1"/>
          <p:nvPr/>
        </p:nvSpPr>
        <p:spPr>
          <a:xfrm>
            <a:off x="5476713" y="516530"/>
            <a:ext cx="15441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리조트 안내</a:t>
            </a:r>
          </a:p>
        </p:txBody>
      </p:sp>
      <p:sp>
        <p:nvSpPr>
          <p:cNvPr id="15" name="TextBox 14">
            <a:hlinkClick r:id="rId3" action="ppaction://hlinksldjump"/>
            <a:extLst>
              <a:ext uri="{FF2B5EF4-FFF2-40B4-BE49-F238E27FC236}">
                <a16:creationId xmlns:a16="http://schemas.microsoft.com/office/drawing/2014/main" id="{7998F973-8D88-4A40-85FA-9758A265D305}"/>
              </a:ext>
            </a:extLst>
          </p:cNvPr>
          <p:cNvSpPr txBox="1"/>
          <p:nvPr/>
        </p:nvSpPr>
        <p:spPr>
          <a:xfrm>
            <a:off x="7759017" y="511162"/>
            <a:ext cx="15612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리조트 소식</a:t>
            </a:r>
          </a:p>
        </p:txBody>
      </p:sp>
      <p:sp>
        <p:nvSpPr>
          <p:cNvPr id="16" name="TextBox 15">
            <a:hlinkClick r:id="rId5" action="ppaction://hlinksldjump"/>
            <a:extLst>
              <a:ext uri="{FF2B5EF4-FFF2-40B4-BE49-F238E27FC236}">
                <a16:creationId xmlns:a16="http://schemas.microsoft.com/office/drawing/2014/main" id="{F58275E5-7314-4031-97E4-97B7FDB1D406}"/>
              </a:ext>
            </a:extLst>
          </p:cNvPr>
          <p:cNvSpPr txBox="1"/>
          <p:nvPr/>
        </p:nvSpPr>
        <p:spPr>
          <a:xfrm>
            <a:off x="3308210" y="886639"/>
            <a:ext cx="114993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객실 예약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TextBox 22">
            <a:hlinkClick r:id="rId6" action="ppaction://hlinksldjump"/>
            <a:extLst>
              <a:ext uri="{FF2B5EF4-FFF2-40B4-BE49-F238E27FC236}">
                <a16:creationId xmlns:a16="http://schemas.microsoft.com/office/drawing/2014/main" id="{F58275E5-7314-4031-97E4-97B7FDB1D406}"/>
              </a:ext>
            </a:extLst>
          </p:cNvPr>
          <p:cNvSpPr txBox="1"/>
          <p:nvPr/>
        </p:nvSpPr>
        <p:spPr>
          <a:xfrm>
            <a:off x="3285814" y="1235599"/>
            <a:ext cx="124020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서비스 예약</a:t>
            </a:r>
          </a:p>
        </p:txBody>
      </p:sp>
      <p:sp>
        <p:nvSpPr>
          <p:cNvPr id="25" name="TextBox 24">
            <a:hlinkClick r:id="rId7" action="ppaction://hlinksldjump"/>
            <a:extLst>
              <a:ext uri="{FF2B5EF4-FFF2-40B4-BE49-F238E27FC236}">
                <a16:creationId xmlns:a16="http://schemas.microsoft.com/office/drawing/2014/main" id="{F58275E5-7314-4031-97E4-97B7FDB1D406}"/>
              </a:ext>
            </a:extLst>
          </p:cNvPr>
          <p:cNvSpPr txBox="1"/>
          <p:nvPr/>
        </p:nvSpPr>
        <p:spPr>
          <a:xfrm>
            <a:off x="3017081" y="1619983"/>
            <a:ext cx="186499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 err="1">
                <a:latin typeface="맑은 고딕" panose="020B0503020000020004" pitchFamily="50" charset="-127"/>
              </a:rPr>
              <a:t>예약조회</a:t>
            </a:r>
            <a:r>
              <a:rPr lang="en-US" altLang="ko-KR" sz="1400" dirty="0">
                <a:latin typeface="맑은 고딕" panose="020B0503020000020004" pitchFamily="50" charset="-127"/>
              </a:rPr>
              <a:t>/</a:t>
            </a:r>
            <a:r>
              <a:rPr lang="ko-KR" altLang="en-US" sz="1400" dirty="0">
                <a:latin typeface="맑은 고딕" panose="020B0503020000020004" pitchFamily="50" charset="-127"/>
              </a:rPr>
              <a:t>변경</a:t>
            </a:r>
            <a:r>
              <a:rPr lang="en-US" altLang="ko-KR" sz="1400" dirty="0">
                <a:latin typeface="맑은 고딕" panose="020B0503020000020004" pitchFamily="50" charset="-127"/>
              </a:rPr>
              <a:t>/</a:t>
            </a:r>
            <a:r>
              <a:rPr lang="ko-KR" altLang="en-US" sz="1400" dirty="0">
                <a:latin typeface="맑은 고딕" panose="020B0503020000020004" pitchFamily="50" charset="-127"/>
              </a:rPr>
              <a:t>취소</a:t>
            </a:r>
          </a:p>
        </p:txBody>
      </p:sp>
      <p:sp>
        <p:nvSpPr>
          <p:cNvPr id="26" name="TextBox 25">
            <a:hlinkClick r:id="rId8" action="ppaction://hlinksldjump"/>
            <a:extLst>
              <a:ext uri="{FF2B5EF4-FFF2-40B4-BE49-F238E27FC236}">
                <a16:creationId xmlns:a16="http://schemas.microsoft.com/office/drawing/2014/main" id="{1EF22B79-2842-420A-B9FF-EF80463C3457}"/>
              </a:ext>
            </a:extLst>
          </p:cNvPr>
          <p:cNvSpPr txBox="1"/>
          <p:nvPr/>
        </p:nvSpPr>
        <p:spPr>
          <a:xfrm>
            <a:off x="7905040" y="933483"/>
            <a:ext cx="12145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리조트 뉴스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TextBox 27">
            <a:hlinkClick r:id="rId9" action="ppaction://hlinksldjump"/>
            <a:extLst>
              <a:ext uri="{FF2B5EF4-FFF2-40B4-BE49-F238E27FC236}">
                <a16:creationId xmlns:a16="http://schemas.microsoft.com/office/drawing/2014/main" id="{DF04EEA3-134F-408C-9479-AA9C986DC17B}"/>
              </a:ext>
            </a:extLst>
          </p:cNvPr>
          <p:cNvSpPr txBox="1"/>
          <p:nvPr/>
        </p:nvSpPr>
        <p:spPr>
          <a:xfrm>
            <a:off x="10278585" y="898107"/>
            <a:ext cx="87732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FAQ</a:t>
            </a:r>
          </a:p>
        </p:txBody>
      </p:sp>
      <p:sp>
        <p:nvSpPr>
          <p:cNvPr id="29" name="TextBox 28">
            <a:hlinkClick r:id="rId10" action="ppaction://hlinksldjump"/>
            <a:extLst>
              <a:ext uri="{FF2B5EF4-FFF2-40B4-BE49-F238E27FC236}">
                <a16:creationId xmlns:a16="http://schemas.microsoft.com/office/drawing/2014/main" id="{1EF22B79-2842-420A-B9FF-EF80463C3457}"/>
              </a:ext>
            </a:extLst>
          </p:cNvPr>
          <p:cNvSpPr txBox="1"/>
          <p:nvPr/>
        </p:nvSpPr>
        <p:spPr>
          <a:xfrm>
            <a:off x="7952442" y="1300695"/>
            <a:ext cx="111969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오시는 길</a:t>
            </a:r>
          </a:p>
        </p:txBody>
      </p:sp>
      <p:sp>
        <p:nvSpPr>
          <p:cNvPr id="30" name="TextBox 29">
            <a:hlinkClick r:id="rId11" action="ppaction://hlinksldjump"/>
            <a:extLst>
              <a:ext uri="{FF2B5EF4-FFF2-40B4-BE49-F238E27FC236}">
                <a16:creationId xmlns:a16="http://schemas.microsoft.com/office/drawing/2014/main" id="{DF04EEA3-134F-408C-9479-AA9C986DC17B}"/>
              </a:ext>
            </a:extLst>
          </p:cNvPr>
          <p:cNvSpPr txBox="1"/>
          <p:nvPr/>
        </p:nvSpPr>
        <p:spPr>
          <a:xfrm>
            <a:off x="10282588" y="1270037"/>
            <a:ext cx="89267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분실물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TextBox 30">
            <a:hlinkClick r:id="rId12" action="ppaction://hlinksldjump"/>
            <a:extLst>
              <a:ext uri="{FF2B5EF4-FFF2-40B4-BE49-F238E27FC236}">
                <a16:creationId xmlns:a16="http://schemas.microsoft.com/office/drawing/2014/main" id="{DF04EEA3-134F-408C-9479-AA9C986DC17B}"/>
              </a:ext>
            </a:extLst>
          </p:cNvPr>
          <p:cNvSpPr txBox="1"/>
          <p:nvPr/>
        </p:nvSpPr>
        <p:spPr>
          <a:xfrm>
            <a:off x="10238187" y="1654421"/>
            <a:ext cx="114450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고객의 소리</a:t>
            </a:r>
          </a:p>
        </p:txBody>
      </p:sp>
      <p:sp>
        <p:nvSpPr>
          <p:cNvPr id="32" name="TextBox 31">
            <a:hlinkClick r:id="rId13" action="ppaction://hlinksldjump"/>
            <a:extLst>
              <a:ext uri="{FF2B5EF4-FFF2-40B4-BE49-F238E27FC236}">
                <a16:creationId xmlns:a16="http://schemas.microsoft.com/office/drawing/2014/main" id="{1EF22B79-2842-420A-B9FF-EF80463C3457}"/>
              </a:ext>
            </a:extLst>
          </p:cNvPr>
          <p:cNvSpPr txBox="1"/>
          <p:nvPr/>
        </p:nvSpPr>
        <p:spPr>
          <a:xfrm>
            <a:off x="5522715" y="888592"/>
            <a:ext cx="141194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리조트 소개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" name="TextBox 32">
            <a:hlinkClick r:id="rId14" action="ppaction://hlinksldjump"/>
            <a:extLst>
              <a:ext uri="{FF2B5EF4-FFF2-40B4-BE49-F238E27FC236}">
                <a16:creationId xmlns:a16="http://schemas.microsoft.com/office/drawing/2014/main" id="{1EF22B79-2842-420A-B9FF-EF80463C3457}"/>
              </a:ext>
            </a:extLst>
          </p:cNvPr>
          <p:cNvSpPr txBox="1"/>
          <p:nvPr/>
        </p:nvSpPr>
        <p:spPr>
          <a:xfrm>
            <a:off x="5892847" y="1243826"/>
            <a:ext cx="67168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객실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4" name="TextBox 33">
            <a:hlinkClick r:id="rId15" action="ppaction://hlinksldjump"/>
            <a:extLst>
              <a:ext uri="{FF2B5EF4-FFF2-40B4-BE49-F238E27FC236}">
                <a16:creationId xmlns:a16="http://schemas.microsoft.com/office/drawing/2014/main" id="{1EF22B79-2842-420A-B9FF-EF80463C3457}"/>
              </a:ext>
            </a:extLst>
          </p:cNvPr>
          <p:cNvSpPr txBox="1"/>
          <p:nvPr/>
        </p:nvSpPr>
        <p:spPr>
          <a:xfrm>
            <a:off x="5812024" y="1604197"/>
            <a:ext cx="87402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</a:rPr>
              <a:t>서비스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5" name="TextBox 34">
            <a:hlinkClick r:id="rId16" action="ppaction://hlinksldjump"/>
            <a:extLst>
              <a:ext uri="{FF2B5EF4-FFF2-40B4-BE49-F238E27FC236}">
                <a16:creationId xmlns:a16="http://schemas.microsoft.com/office/drawing/2014/main" id="{1EF22B79-2842-420A-B9FF-EF80463C3457}"/>
              </a:ext>
            </a:extLst>
          </p:cNvPr>
          <p:cNvSpPr txBox="1"/>
          <p:nvPr/>
        </p:nvSpPr>
        <p:spPr>
          <a:xfrm>
            <a:off x="5645064" y="1929506"/>
            <a:ext cx="120794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편의시설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6" name="TextBox 35">
            <a:hlinkClick r:id="rId17" action="ppaction://hlinksldjump"/>
            <a:extLst>
              <a:ext uri="{FF2B5EF4-FFF2-40B4-BE49-F238E27FC236}">
                <a16:creationId xmlns:a16="http://schemas.microsoft.com/office/drawing/2014/main" id="{1EF22B79-2842-420A-B9FF-EF80463C3457}"/>
              </a:ext>
            </a:extLst>
          </p:cNvPr>
          <p:cNvSpPr txBox="1"/>
          <p:nvPr/>
        </p:nvSpPr>
        <p:spPr>
          <a:xfrm>
            <a:off x="5834353" y="2276642"/>
            <a:ext cx="82936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다이닝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TextBox 36">
            <a:hlinkClick r:id="rId18" action="ppaction://hlinksldjump"/>
            <a:extLst>
              <a:ext uri="{FF2B5EF4-FFF2-40B4-BE49-F238E27FC236}">
                <a16:creationId xmlns:a16="http://schemas.microsoft.com/office/drawing/2014/main" id="{1EF22B79-2842-420A-B9FF-EF80463C3457}"/>
              </a:ext>
            </a:extLst>
          </p:cNvPr>
          <p:cNvSpPr txBox="1"/>
          <p:nvPr/>
        </p:nvSpPr>
        <p:spPr>
          <a:xfrm>
            <a:off x="5834352" y="2622811"/>
            <a:ext cx="829361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연회장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8" name="직사각형 37">
            <a:hlinkClick r:id="rId19" action="ppaction://hlinksldjump"/>
          </p:cNvPr>
          <p:cNvSpPr/>
          <p:nvPr/>
        </p:nvSpPr>
        <p:spPr>
          <a:xfrm>
            <a:off x="0" y="3378754"/>
            <a:ext cx="12192000" cy="34792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7174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  <p:bldP spid="12" grpId="0"/>
      <p:bldP spid="13" grpId="0"/>
      <p:bldP spid="14" grpId="0"/>
      <p:bldP spid="15" grpId="0"/>
      <p:bldP spid="16" grpId="0"/>
      <p:bldP spid="23" grpId="0"/>
      <p:bldP spid="25" grpId="0"/>
      <p:bldP spid="26" grpId="0"/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37" grpId="0"/>
    </p:bld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389767" y="2499360"/>
            <a:ext cx="5710406" cy="401339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/>
          <p:cNvPicPr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" t="854" r="11678" b="1760"/>
          <a:stretch/>
        </p:blipFill>
        <p:spPr>
          <a:xfrm>
            <a:off x="6096000" y="2499360"/>
            <a:ext cx="5815918" cy="4021742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12949" y="2676750"/>
            <a:ext cx="547794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수원화성 투어</a:t>
            </a:r>
            <a:endParaRPr lang="en-US" altLang="ko-KR" sz="2400" b="1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2400" b="1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수원화성은 조선 제</a:t>
            </a:r>
            <a:r>
              <a:rPr lang="en-US" altLang="ko-KR" sz="1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22</a:t>
            </a:r>
            <a:r>
              <a:rPr lang="ko-KR" altLang="en-US" sz="1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정조대왕이 장헌세자에 대한</a:t>
            </a:r>
            <a:endParaRPr lang="en-US" altLang="ko-KR" sz="1600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효심으로 부친의 </a:t>
            </a:r>
            <a:r>
              <a:rPr lang="ko-KR" altLang="en-US" sz="1600" dirty="0" err="1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원침을</a:t>
            </a:r>
            <a:r>
              <a:rPr lang="ko-KR" altLang="en-US" sz="1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수원 화성으로 옮긴 후 </a:t>
            </a:r>
            <a:r>
              <a:rPr lang="en-US" altLang="ko-KR" sz="1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1796</a:t>
            </a:r>
            <a:r>
              <a:rPr lang="ko-KR" altLang="en-US" sz="1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9</a:t>
            </a:r>
            <a:r>
              <a:rPr lang="ko-KR" altLang="en-US" sz="1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완공된 성입니다</a:t>
            </a:r>
            <a:r>
              <a:rPr lang="en-US" altLang="ko-KR" sz="1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600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 err="1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다산리조트에서</a:t>
            </a:r>
            <a:r>
              <a:rPr lang="ko-KR" altLang="en-US" sz="1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b="1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조선 성곽 건축의 꽃</a:t>
            </a:r>
            <a:r>
              <a:rPr lang="ko-KR" altLang="en-US" sz="1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이라고 불리우는 수원화성을 체험하실 수 있습니다</a:t>
            </a:r>
            <a:r>
              <a:rPr lang="en-US" altLang="ko-KR" sz="1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ko-KR" altLang="en-US" sz="1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1600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B91270C-A6C4-4B12-990A-8E450FC54BC3}"/>
              </a:ext>
            </a:extLst>
          </p:cNvPr>
          <p:cNvSpPr txBox="1"/>
          <p:nvPr/>
        </p:nvSpPr>
        <p:spPr>
          <a:xfrm>
            <a:off x="10176901" y="505675"/>
            <a:ext cx="15975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고객센터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290061" y="448886"/>
            <a:ext cx="26021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n w="19050">
                  <a:noFill/>
                </a:ln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DASAN RESORT</a:t>
            </a:r>
            <a:endParaRPr lang="ko-KR" altLang="en-US" sz="2400" b="1" dirty="0">
              <a:ln w="19050">
                <a:noFill/>
              </a:ln>
              <a:solidFill>
                <a:schemeClr val="tx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3331026" y="518610"/>
            <a:ext cx="16625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통합예약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998F973-8D88-4A40-85FA-9758A265D305}"/>
              </a:ext>
            </a:extLst>
          </p:cNvPr>
          <p:cNvSpPr txBox="1"/>
          <p:nvPr/>
        </p:nvSpPr>
        <p:spPr>
          <a:xfrm>
            <a:off x="5487087" y="518610"/>
            <a:ext cx="21283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리조트 안내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998F973-8D88-4A40-85FA-9758A265D305}"/>
              </a:ext>
            </a:extLst>
          </p:cNvPr>
          <p:cNvSpPr txBox="1"/>
          <p:nvPr/>
        </p:nvSpPr>
        <p:spPr>
          <a:xfrm>
            <a:off x="7763273" y="510075"/>
            <a:ext cx="21283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리조트 소식</a:t>
            </a:r>
          </a:p>
        </p:txBody>
      </p:sp>
      <p:cxnSp>
        <p:nvCxnSpPr>
          <p:cNvPr id="44" name="직선 연결선 43"/>
          <p:cNvCxnSpPr/>
          <p:nvPr/>
        </p:nvCxnSpPr>
        <p:spPr>
          <a:xfrm>
            <a:off x="290061" y="1046133"/>
            <a:ext cx="11722536" cy="0"/>
          </a:xfrm>
          <a:prstGeom prst="line">
            <a:avLst/>
          </a:prstGeom>
          <a:ln w="1905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387268" y="1274921"/>
            <a:ext cx="35715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서비스</a:t>
            </a:r>
            <a:endParaRPr lang="ko-KR" altLang="en-US" sz="3200" b="1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24C17D0-3CFD-4275-BC47-CE439B423C56}"/>
              </a:ext>
            </a:extLst>
          </p:cNvPr>
          <p:cNvSpPr txBox="1"/>
          <p:nvPr/>
        </p:nvSpPr>
        <p:spPr>
          <a:xfrm>
            <a:off x="530036" y="3160415"/>
            <a:ext cx="4510309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ln w="19050">
                  <a:noFill/>
                </a:ln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Suwon </a:t>
            </a:r>
            <a:r>
              <a:rPr lang="en-US" altLang="ko-KR" sz="2400" b="1" dirty="0" err="1">
                <a:ln w="19050">
                  <a:noFill/>
                </a:ln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Hwaseong</a:t>
            </a:r>
            <a:r>
              <a:rPr lang="en-US" altLang="ko-KR" sz="2400" b="1" dirty="0">
                <a:ln w="19050">
                  <a:noFill/>
                </a:ln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Tour</a:t>
            </a:r>
          </a:p>
        </p:txBody>
      </p:sp>
      <p:sp>
        <p:nvSpPr>
          <p:cNvPr id="26" name="TextBox 25">
            <a:hlinkClick r:id="rId4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389768" y="1927231"/>
            <a:ext cx="13502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수원화성 투어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1631006" y="1920372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</a:rPr>
              <a:t>｜</a:t>
            </a:r>
            <a:endParaRPr lang="ko-KR" altLang="en-US" sz="1400" dirty="0"/>
          </a:p>
        </p:txBody>
      </p:sp>
      <p:sp>
        <p:nvSpPr>
          <p:cNvPr id="38" name="TextBox 37">
            <a:hlinkClick r:id="rId5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1956380" y="1920372"/>
            <a:ext cx="17790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광교호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둘레길 투어</a:t>
            </a:r>
          </a:p>
        </p:txBody>
      </p:sp>
      <p:sp>
        <p:nvSpPr>
          <p:cNvPr id="46" name="직사각형 45"/>
          <p:cNvSpPr/>
          <p:nvPr/>
        </p:nvSpPr>
        <p:spPr>
          <a:xfrm>
            <a:off x="3587639" y="1927232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</a:rPr>
              <a:t>｜</a:t>
            </a:r>
            <a:endParaRPr lang="ko-KR" altLang="en-US" sz="1400" dirty="0"/>
          </a:p>
        </p:txBody>
      </p:sp>
      <p:sp>
        <p:nvSpPr>
          <p:cNvPr id="47" name="TextBox 46">
            <a:hlinkClick r:id="rId6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3939343" y="1930924"/>
            <a:ext cx="15731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수원 </a:t>
            </a:r>
            <a:r>
              <a:rPr lang="ko-KR" altLang="en-US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전통주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체험</a:t>
            </a:r>
          </a:p>
        </p:txBody>
      </p:sp>
      <p:sp>
        <p:nvSpPr>
          <p:cNvPr id="48" name="직사각형 47"/>
          <p:cNvSpPr/>
          <p:nvPr/>
        </p:nvSpPr>
        <p:spPr>
          <a:xfrm>
            <a:off x="5420793" y="1927232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</a:rPr>
              <a:t>｜</a:t>
            </a:r>
            <a:endParaRPr lang="ko-KR" altLang="en-US" sz="1400" dirty="0"/>
          </a:p>
        </p:txBody>
      </p:sp>
      <p:sp>
        <p:nvSpPr>
          <p:cNvPr id="49" name="TextBox 48">
            <a:hlinkClick r:id="rId7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5746358" y="1927232"/>
            <a:ext cx="1326785" cy="3114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떡만들기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체험</a:t>
            </a:r>
          </a:p>
        </p:txBody>
      </p:sp>
      <p:sp>
        <p:nvSpPr>
          <p:cNvPr id="50" name="직사각형 49"/>
          <p:cNvSpPr/>
          <p:nvPr/>
        </p:nvSpPr>
        <p:spPr>
          <a:xfrm>
            <a:off x="6981444" y="1927232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</a:rPr>
              <a:t>｜</a:t>
            </a:r>
            <a:endParaRPr lang="ko-KR" altLang="en-US" sz="1400" dirty="0"/>
          </a:p>
        </p:txBody>
      </p:sp>
      <p:sp>
        <p:nvSpPr>
          <p:cNvPr id="51" name="TextBox 50">
            <a:hlinkClick r:id="rId8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7345646" y="1927231"/>
            <a:ext cx="9964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다도 체험</a:t>
            </a:r>
          </a:p>
        </p:txBody>
      </p:sp>
      <p:sp>
        <p:nvSpPr>
          <p:cNvPr id="52" name="직사각형 51"/>
          <p:cNvSpPr/>
          <p:nvPr/>
        </p:nvSpPr>
        <p:spPr>
          <a:xfrm>
            <a:off x="8342081" y="1930924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</a:rPr>
              <a:t>｜</a:t>
            </a:r>
            <a:endParaRPr lang="ko-KR" altLang="en-US" sz="1400" dirty="0"/>
          </a:p>
        </p:txBody>
      </p:sp>
      <p:sp>
        <p:nvSpPr>
          <p:cNvPr id="53" name="TextBox 52">
            <a:hlinkClick r:id="rId9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8751601" y="1927231"/>
            <a:ext cx="10397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농장 체험</a:t>
            </a:r>
          </a:p>
        </p:txBody>
      </p:sp>
      <p:sp>
        <p:nvSpPr>
          <p:cNvPr id="24" name="TextBox 23">
            <a:hlinkClick r:id="rId10" action="ppaction://hlinksldjump"/>
          </p:cNvPr>
          <p:cNvSpPr txBox="1"/>
          <p:nvPr/>
        </p:nvSpPr>
        <p:spPr>
          <a:xfrm>
            <a:off x="0" y="-4500"/>
            <a:ext cx="12192000" cy="3276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28" name="TextBox 27">
            <a:hlinkClick r:id="rId10" action="ppaction://hlinksldjump"/>
            <a:extLst>
              <a:ext uri="{FF2B5EF4-FFF2-40B4-BE49-F238E27FC236}">
                <a16:creationId xmlns:a16="http://schemas.microsoft.com/office/drawing/2014/main" id="{5B91270C-A6C4-4B12-990A-8E450FC54BC3}"/>
              </a:ext>
            </a:extLst>
          </p:cNvPr>
          <p:cNvSpPr txBox="1"/>
          <p:nvPr/>
        </p:nvSpPr>
        <p:spPr>
          <a:xfrm>
            <a:off x="10169314" y="505883"/>
            <a:ext cx="13079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고객센터</a:t>
            </a:r>
          </a:p>
        </p:txBody>
      </p:sp>
      <p:sp>
        <p:nvSpPr>
          <p:cNvPr id="29" name="TextBox 28">
            <a:hlinkClick r:id="rId11" action="ppaction://hlinksldjump"/>
          </p:cNvPr>
          <p:cNvSpPr txBox="1"/>
          <p:nvPr/>
        </p:nvSpPr>
        <p:spPr>
          <a:xfrm>
            <a:off x="286593" y="447528"/>
            <a:ext cx="26021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n w="19050">
                  <a:noFill/>
                </a:ln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DASAN RESORT   </a:t>
            </a:r>
            <a:endParaRPr lang="ko-KR" altLang="en-US" sz="2400" b="1" dirty="0">
              <a:ln w="19050">
                <a:noFill/>
              </a:ln>
              <a:solidFill>
                <a:schemeClr val="tx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" name="TextBox 29">
            <a:hlinkClick r:id="rId10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3327558" y="515692"/>
            <a:ext cx="12741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통합예약</a:t>
            </a:r>
          </a:p>
        </p:txBody>
      </p:sp>
      <p:sp>
        <p:nvSpPr>
          <p:cNvPr id="31" name="TextBox 30">
            <a:hlinkClick r:id="rId10" action="ppaction://hlinksldjump"/>
            <a:extLst>
              <a:ext uri="{FF2B5EF4-FFF2-40B4-BE49-F238E27FC236}">
                <a16:creationId xmlns:a16="http://schemas.microsoft.com/office/drawing/2014/main" id="{7998F973-8D88-4A40-85FA-9758A265D305}"/>
              </a:ext>
            </a:extLst>
          </p:cNvPr>
          <p:cNvSpPr txBox="1"/>
          <p:nvPr/>
        </p:nvSpPr>
        <p:spPr>
          <a:xfrm>
            <a:off x="5476713" y="516530"/>
            <a:ext cx="15441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리조트 안내</a:t>
            </a:r>
          </a:p>
        </p:txBody>
      </p:sp>
      <p:sp>
        <p:nvSpPr>
          <p:cNvPr id="32" name="TextBox 31">
            <a:hlinkClick r:id="rId10" action="ppaction://hlinksldjump"/>
            <a:extLst>
              <a:ext uri="{FF2B5EF4-FFF2-40B4-BE49-F238E27FC236}">
                <a16:creationId xmlns:a16="http://schemas.microsoft.com/office/drawing/2014/main" id="{7998F973-8D88-4A40-85FA-9758A265D305}"/>
              </a:ext>
            </a:extLst>
          </p:cNvPr>
          <p:cNvSpPr txBox="1"/>
          <p:nvPr/>
        </p:nvSpPr>
        <p:spPr>
          <a:xfrm>
            <a:off x="7759017" y="511162"/>
            <a:ext cx="15612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리조트 소식</a:t>
            </a:r>
          </a:p>
        </p:txBody>
      </p:sp>
      <p:sp>
        <p:nvSpPr>
          <p:cNvPr id="33" name="TextBox 32">
            <a:hlinkClick r:id="rId12" action="ppaction://hlinksldjump"/>
            <a:extLst>
              <a:ext uri="{FF2B5EF4-FFF2-40B4-BE49-F238E27FC236}">
                <a16:creationId xmlns:a16="http://schemas.microsoft.com/office/drawing/2014/main" id="{F58275E5-7314-4031-97E4-97B7FDB1D406}"/>
              </a:ext>
            </a:extLst>
          </p:cNvPr>
          <p:cNvSpPr txBox="1"/>
          <p:nvPr/>
        </p:nvSpPr>
        <p:spPr>
          <a:xfrm>
            <a:off x="3308210" y="886639"/>
            <a:ext cx="114993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객실 예약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4" name="TextBox 33">
            <a:hlinkClick r:id="rId13" action="ppaction://hlinksldjump"/>
            <a:extLst>
              <a:ext uri="{FF2B5EF4-FFF2-40B4-BE49-F238E27FC236}">
                <a16:creationId xmlns:a16="http://schemas.microsoft.com/office/drawing/2014/main" id="{F58275E5-7314-4031-97E4-97B7FDB1D406}"/>
              </a:ext>
            </a:extLst>
          </p:cNvPr>
          <p:cNvSpPr txBox="1"/>
          <p:nvPr/>
        </p:nvSpPr>
        <p:spPr>
          <a:xfrm>
            <a:off x="3285814" y="1235599"/>
            <a:ext cx="124020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서비스 예약</a:t>
            </a:r>
          </a:p>
        </p:txBody>
      </p:sp>
      <p:sp>
        <p:nvSpPr>
          <p:cNvPr id="35" name="TextBox 34">
            <a:hlinkClick r:id="rId14" action="ppaction://hlinksldjump"/>
            <a:extLst>
              <a:ext uri="{FF2B5EF4-FFF2-40B4-BE49-F238E27FC236}">
                <a16:creationId xmlns:a16="http://schemas.microsoft.com/office/drawing/2014/main" id="{F58275E5-7314-4031-97E4-97B7FDB1D406}"/>
              </a:ext>
            </a:extLst>
          </p:cNvPr>
          <p:cNvSpPr txBox="1"/>
          <p:nvPr/>
        </p:nvSpPr>
        <p:spPr>
          <a:xfrm>
            <a:off x="3017081" y="1619983"/>
            <a:ext cx="186499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 err="1">
                <a:latin typeface="맑은 고딕" panose="020B0503020000020004" pitchFamily="50" charset="-127"/>
              </a:rPr>
              <a:t>예약조회</a:t>
            </a:r>
            <a:r>
              <a:rPr lang="en-US" altLang="ko-KR" sz="1400" dirty="0">
                <a:latin typeface="맑은 고딕" panose="020B0503020000020004" pitchFamily="50" charset="-127"/>
              </a:rPr>
              <a:t>/</a:t>
            </a:r>
            <a:r>
              <a:rPr lang="ko-KR" altLang="en-US" sz="1400" dirty="0">
                <a:latin typeface="맑은 고딕" panose="020B0503020000020004" pitchFamily="50" charset="-127"/>
              </a:rPr>
              <a:t>변경</a:t>
            </a:r>
            <a:r>
              <a:rPr lang="en-US" altLang="ko-KR" sz="1400" dirty="0">
                <a:latin typeface="맑은 고딕" panose="020B0503020000020004" pitchFamily="50" charset="-127"/>
              </a:rPr>
              <a:t>/</a:t>
            </a:r>
            <a:r>
              <a:rPr lang="ko-KR" altLang="en-US" sz="1400" dirty="0">
                <a:latin typeface="맑은 고딕" panose="020B0503020000020004" pitchFamily="50" charset="-127"/>
              </a:rPr>
              <a:t>취소</a:t>
            </a:r>
          </a:p>
        </p:txBody>
      </p:sp>
      <p:sp>
        <p:nvSpPr>
          <p:cNvPr id="36" name="TextBox 35">
            <a:hlinkClick r:id="rId15" action="ppaction://hlinksldjump"/>
            <a:extLst>
              <a:ext uri="{FF2B5EF4-FFF2-40B4-BE49-F238E27FC236}">
                <a16:creationId xmlns:a16="http://schemas.microsoft.com/office/drawing/2014/main" id="{1EF22B79-2842-420A-B9FF-EF80463C3457}"/>
              </a:ext>
            </a:extLst>
          </p:cNvPr>
          <p:cNvSpPr txBox="1"/>
          <p:nvPr/>
        </p:nvSpPr>
        <p:spPr>
          <a:xfrm>
            <a:off x="7905040" y="933483"/>
            <a:ext cx="12145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리조트 뉴스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TextBox 36">
            <a:hlinkClick r:id="rId16" action="ppaction://hlinksldjump"/>
            <a:extLst>
              <a:ext uri="{FF2B5EF4-FFF2-40B4-BE49-F238E27FC236}">
                <a16:creationId xmlns:a16="http://schemas.microsoft.com/office/drawing/2014/main" id="{DF04EEA3-134F-408C-9479-AA9C986DC17B}"/>
              </a:ext>
            </a:extLst>
          </p:cNvPr>
          <p:cNvSpPr txBox="1"/>
          <p:nvPr/>
        </p:nvSpPr>
        <p:spPr>
          <a:xfrm>
            <a:off x="10278585" y="898107"/>
            <a:ext cx="87732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FAQ</a:t>
            </a:r>
          </a:p>
        </p:txBody>
      </p:sp>
      <p:sp>
        <p:nvSpPr>
          <p:cNvPr id="54" name="TextBox 53">
            <a:hlinkClick r:id="rId17" action="ppaction://hlinksldjump"/>
            <a:extLst>
              <a:ext uri="{FF2B5EF4-FFF2-40B4-BE49-F238E27FC236}">
                <a16:creationId xmlns:a16="http://schemas.microsoft.com/office/drawing/2014/main" id="{1EF22B79-2842-420A-B9FF-EF80463C3457}"/>
              </a:ext>
            </a:extLst>
          </p:cNvPr>
          <p:cNvSpPr txBox="1"/>
          <p:nvPr/>
        </p:nvSpPr>
        <p:spPr>
          <a:xfrm>
            <a:off x="7952442" y="1300695"/>
            <a:ext cx="111969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오시는 길</a:t>
            </a:r>
          </a:p>
        </p:txBody>
      </p:sp>
      <p:sp>
        <p:nvSpPr>
          <p:cNvPr id="55" name="TextBox 54">
            <a:hlinkClick r:id="rId18" action="ppaction://hlinksldjump"/>
            <a:extLst>
              <a:ext uri="{FF2B5EF4-FFF2-40B4-BE49-F238E27FC236}">
                <a16:creationId xmlns:a16="http://schemas.microsoft.com/office/drawing/2014/main" id="{DF04EEA3-134F-408C-9479-AA9C986DC17B}"/>
              </a:ext>
            </a:extLst>
          </p:cNvPr>
          <p:cNvSpPr txBox="1"/>
          <p:nvPr/>
        </p:nvSpPr>
        <p:spPr>
          <a:xfrm>
            <a:off x="10282588" y="1270037"/>
            <a:ext cx="89267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분실물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6" name="TextBox 55">
            <a:hlinkClick r:id="rId19" action="ppaction://hlinksldjump"/>
            <a:extLst>
              <a:ext uri="{FF2B5EF4-FFF2-40B4-BE49-F238E27FC236}">
                <a16:creationId xmlns:a16="http://schemas.microsoft.com/office/drawing/2014/main" id="{DF04EEA3-134F-408C-9479-AA9C986DC17B}"/>
              </a:ext>
            </a:extLst>
          </p:cNvPr>
          <p:cNvSpPr txBox="1"/>
          <p:nvPr/>
        </p:nvSpPr>
        <p:spPr>
          <a:xfrm>
            <a:off x="10238187" y="1654421"/>
            <a:ext cx="114450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고객의 소리</a:t>
            </a:r>
          </a:p>
        </p:txBody>
      </p:sp>
      <p:sp>
        <p:nvSpPr>
          <p:cNvPr id="57" name="TextBox 56">
            <a:hlinkClick r:id="rId20" action="ppaction://hlinksldjump"/>
            <a:extLst>
              <a:ext uri="{FF2B5EF4-FFF2-40B4-BE49-F238E27FC236}">
                <a16:creationId xmlns:a16="http://schemas.microsoft.com/office/drawing/2014/main" id="{1EF22B79-2842-420A-B9FF-EF80463C3457}"/>
              </a:ext>
            </a:extLst>
          </p:cNvPr>
          <p:cNvSpPr txBox="1"/>
          <p:nvPr/>
        </p:nvSpPr>
        <p:spPr>
          <a:xfrm>
            <a:off x="5522715" y="888592"/>
            <a:ext cx="141194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리조트 소개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8" name="TextBox 57">
            <a:hlinkClick r:id="rId21" action="ppaction://hlinksldjump"/>
            <a:extLst>
              <a:ext uri="{FF2B5EF4-FFF2-40B4-BE49-F238E27FC236}">
                <a16:creationId xmlns:a16="http://schemas.microsoft.com/office/drawing/2014/main" id="{1EF22B79-2842-420A-B9FF-EF80463C3457}"/>
              </a:ext>
            </a:extLst>
          </p:cNvPr>
          <p:cNvSpPr txBox="1"/>
          <p:nvPr/>
        </p:nvSpPr>
        <p:spPr>
          <a:xfrm>
            <a:off x="5892847" y="1243826"/>
            <a:ext cx="67168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객실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9" name="TextBox 58">
            <a:hlinkClick r:id="rId4" action="ppaction://hlinksldjump"/>
            <a:extLst>
              <a:ext uri="{FF2B5EF4-FFF2-40B4-BE49-F238E27FC236}">
                <a16:creationId xmlns:a16="http://schemas.microsoft.com/office/drawing/2014/main" id="{1EF22B79-2842-420A-B9FF-EF80463C3457}"/>
              </a:ext>
            </a:extLst>
          </p:cNvPr>
          <p:cNvSpPr txBox="1"/>
          <p:nvPr/>
        </p:nvSpPr>
        <p:spPr>
          <a:xfrm>
            <a:off x="5812024" y="1604197"/>
            <a:ext cx="87402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</a:rPr>
              <a:t>서비스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0" name="TextBox 59">
            <a:hlinkClick r:id="rId22" action="ppaction://hlinksldjump"/>
            <a:extLst>
              <a:ext uri="{FF2B5EF4-FFF2-40B4-BE49-F238E27FC236}">
                <a16:creationId xmlns:a16="http://schemas.microsoft.com/office/drawing/2014/main" id="{1EF22B79-2842-420A-B9FF-EF80463C3457}"/>
              </a:ext>
            </a:extLst>
          </p:cNvPr>
          <p:cNvSpPr txBox="1"/>
          <p:nvPr/>
        </p:nvSpPr>
        <p:spPr>
          <a:xfrm>
            <a:off x="5645064" y="1929506"/>
            <a:ext cx="120794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편의시설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1" name="TextBox 60">
            <a:hlinkClick r:id="rId23" action="ppaction://hlinksldjump"/>
            <a:extLst>
              <a:ext uri="{FF2B5EF4-FFF2-40B4-BE49-F238E27FC236}">
                <a16:creationId xmlns:a16="http://schemas.microsoft.com/office/drawing/2014/main" id="{1EF22B79-2842-420A-B9FF-EF80463C3457}"/>
              </a:ext>
            </a:extLst>
          </p:cNvPr>
          <p:cNvSpPr txBox="1"/>
          <p:nvPr/>
        </p:nvSpPr>
        <p:spPr>
          <a:xfrm>
            <a:off x="5834353" y="2276642"/>
            <a:ext cx="82936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다이닝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2" name="TextBox 61">
            <a:hlinkClick r:id="rId24" action="ppaction://hlinksldjump"/>
            <a:extLst>
              <a:ext uri="{FF2B5EF4-FFF2-40B4-BE49-F238E27FC236}">
                <a16:creationId xmlns:a16="http://schemas.microsoft.com/office/drawing/2014/main" id="{1EF22B79-2842-420A-B9FF-EF80463C3457}"/>
              </a:ext>
            </a:extLst>
          </p:cNvPr>
          <p:cNvSpPr txBox="1"/>
          <p:nvPr/>
        </p:nvSpPr>
        <p:spPr>
          <a:xfrm>
            <a:off x="5834352" y="2622811"/>
            <a:ext cx="829361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연회장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3" name="직사각형 62">
            <a:hlinkClick r:id="rId4" action="ppaction://hlinksldjump"/>
          </p:cNvPr>
          <p:cNvSpPr/>
          <p:nvPr/>
        </p:nvSpPr>
        <p:spPr>
          <a:xfrm>
            <a:off x="0" y="3378754"/>
            <a:ext cx="12192000" cy="34792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7917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37" grpId="0"/>
      <p:bldP spid="54" grpId="0"/>
      <p:bldP spid="55" grpId="0"/>
      <p:bldP spid="56" grpId="0"/>
      <p:bldP spid="57" grpId="0"/>
      <p:bldP spid="58" grpId="0"/>
      <p:bldP spid="59" grpId="0"/>
      <p:bldP spid="60" grpId="0"/>
      <p:bldP spid="61" grpId="0"/>
      <p:bldP spid="62" grpId="0"/>
    </p:bld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389767" y="2499360"/>
            <a:ext cx="5710406" cy="401339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528715" y="2708281"/>
            <a:ext cx="538335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 err="1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광교호</a:t>
            </a:r>
            <a:r>
              <a:rPr lang="ko-KR" altLang="en-US" sz="2400" b="1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400" b="1" dirty="0" err="1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둘레길</a:t>
            </a:r>
            <a:r>
              <a:rPr lang="ko-KR" altLang="en-US" sz="2400" b="1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투어</a:t>
            </a:r>
            <a:endParaRPr lang="en-US" altLang="ko-KR" sz="2400" b="1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2400" b="1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광교산과 </a:t>
            </a:r>
            <a:r>
              <a:rPr lang="ko-KR" altLang="en-US" sz="1600" dirty="0" err="1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원천저수지의</a:t>
            </a:r>
            <a:r>
              <a:rPr lang="ko-KR" altLang="en-US" sz="1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자연을 최대한 보존하며 </a:t>
            </a:r>
            <a:r>
              <a:rPr lang="en-US" altLang="ko-KR" sz="1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r>
            <a:r>
              <a:rPr lang="ko-KR" altLang="en-US" sz="1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개의 테마를 가진 </a:t>
            </a:r>
            <a:r>
              <a:rPr lang="ko-KR" altLang="en-US" sz="1600" dirty="0" err="1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둠벙으로</a:t>
            </a:r>
            <a:r>
              <a:rPr lang="ko-KR" altLang="en-US" sz="1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어우러져 여러가지 새로운 문화를 담은 국내 최대의 도심 속 호수공원입니다</a:t>
            </a:r>
            <a:r>
              <a:rPr lang="en-US" altLang="ko-KR" sz="1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600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 err="1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다산리조트와</a:t>
            </a:r>
            <a:r>
              <a:rPr lang="ko-KR" altLang="en-US" sz="1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함께 광교호수공원 </a:t>
            </a:r>
            <a:r>
              <a:rPr lang="ko-KR" altLang="en-US" sz="1600" dirty="0" err="1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둘레길</a:t>
            </a:r>
            <a:r>
              <a:rPr lang="ko-KR" altLang="en-US" sz="1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투어한다면 수원의 매력을 배로 느낄 수 있습니다</a:t>
            </a:r>
            <a:r>
              <a:rPr lang="en-US" altLang="ko-KR" sz="1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pic>
        <p:nvPicPr>
          <p:cNvPr id="38" name="그림 37"/>
          <p:cNvPicPr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3" t="1463" r="-2887" b="2549"/>
          <a:stretch/>
        </p:blipFill>
        <p:spPr>
          <a:xfrm>
            <a:off x="6096000" y="2499360"/>
            <a:ext cx="5974080" cy="4021742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5B91270C-A6C4-4B12-990A-8E450FC54BC3}"/>
              </a:ext>
            </a:extLst>
          </p:cNvPr>
          <p:cNvSpPr txBox="1"/>
          <p:nvPr/>
        </p:nvSpPr>
        <p:spPr>
          <a:xfrm>
            <a:off x="10176901" y="505675"/>
            <a:ext cx="15975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고객센터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290061" y="448886"/>
            <a:ext cx="26021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n w="19050">
                  <a:noFill/>
                </a:ln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DASAN RESORT</a:t>
            </a:r>
            <a:endParaRPr lang="ko-KR" altLang="en-US" sz="2400" b="1" dirty="0">
              <a:ln w="19050">
                <a:noFill/>
              </a:ln>
              <a:solidFill>
                <a:schemeClr val="tx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3331026" y="518610"/>
            <a:ext cx="16625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통합예약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998F973-8D88-4A40-85FA-9758A265D305}"/>
              </a:ext>
            </a:extLst>
          </p:cNvPr>
          <p:cNvSpPr txBox="1"/>
          <p:nvPr/>
        </p:nvSpPr>
        <p:spPr>
          <a:xfrm>
            <a:off x="5487087" y="518610"/>
            <a:ext cx="21283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리조트 안내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998F973-8D88-4A40-85FA-9758A265D305}"/>
              </a:ext>
            </a:extLst>
          </p:cNvPr>
          <p:cNvSpPr txBox="1"/>
          <p:nvPr/>
        </p:nvSpPr>
        <p:spPr>
          <a:xfrm>
            <a:off x="7763273" y="510075"/>
            <a:ext cx="21283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리조트 소식</a:t>
            </a:r>
          </a:p>
        </p:txBody>
      </p:sp>
      <p:cxnSp>
        <p:nvCxnSpPr>
          <p:cNvPr id="44" name="직선 연결선 43"/>
          <p:cNvCxnSpPr/>
          <p:nvPr/>
        </p:nvCxnSpPr>
        <p:spPr>
          <a:xfrm>
            <a:off x="290061" y="1046133"/>
            <a:ext cx="11722536" cy="0"/>
          </a:xfrm>
          <a:prstGeom prst="line">
            <a:avLst/>
          </a:prstGeom>
          <a:ln w="1905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387268" y="1274921"/>
            <a:ext cx="35715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서비스</a:t>
            </a:r>
            <a:endParaRPr lang="ko-KR" altLang="en-US" sz="3200" b="1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9B18778-9272-4BAE-BB26-D992B3DD7196}"/>
              </a:ext>
            </a:extLst>
          </p:cNvPr>
          <p:cNvSpPr txBox="1"/>
          <p:nvPr/>
        </p:nvSpPr>
        <p:spPr>
          <a:xfrm>
            <a:off x="561567" y="3191946"/>
            <a:ext cx="4510309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 err="1">
                <a:ln w="19050">
                  <a:noFill/>
                </a:ln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Gwanggyo</a:t>
            </a:r>
            <a:r>
              <a:rPr lang="en-US" altLang="ko-KR" sz="2400" b="1" dirty="0">
                <a:ln w="19050">
                  <a:noFill/>
                </a:ln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Lake Park Tour</a:t>
            </a:r>
          </a:p>
        </p:txBody>
      </p:sp>
      <p:sp>
        <p:nvSpPr>
          <p:cNvPr id="24" name="TextBox 23">
            <a:hlinkClick r:id="rId4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389768" y="1927231"/>
            <a:ext cx="13502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수원화성 투어</a:t>
            </a:r>
          </a:p>
        </p:txBody>
      </p:sp>
      <p:sp>
        <p:nvSpPr>
          <p:cNvPr id="37" name="직사각형 36"/>
          <p:cNvSpPr/>
          <p:nvPr/>
        </p:nvSpPr>
        <p:spPr>
          <a:xfrm>
            <a:off x="1631006" y="1920372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</a:rPr>
              <a:t>｜</a:t>
            </a:r>
            <a:endParaRPr lang="ko-KR" altLang="en-US" sz="1400" dirty="0"/>
          </a:p>
        </p:txBody>
      </p:sp>
      <p:sp>
        <p:nvSpPr>
          <p:cNvPr id="46" name="TextBox 45">
            <a:hlinkClick r:id="rId5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1956380" y="1920372"/>
            <a:ext cx="17790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광교호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둘레길 투어</a:t>
            </a:r>
          </a:p>
        </p:txBody>
      </p:sp>
      <p:sp>
        <p:nvSpPr>
          <p:cNvPr id="47" name="직사각형 46"/>
          <p:cNvSpPr/>
          <p:nvPr/>
        </p:nvSpPr>
        <p:spPr>
          <a:xfrm>
            <a:off x="3587639" y="1927232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</a:rPr>
              <a:t>｜</a:t>
            </a:r>
            <a:endParaRPr lang="ko-KR" altLang="en-US" sz="1400" dirty="0"/>
          </a:p>
        </p:txBody>
      </p:sp>
      <p:sp>
        <p:nvSpPr>
          <p:cNvPr id="48" name="TextBox 47">
            <a:hlinkClick r:id="rId6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3939343" y="1930924"/>
            <a:ext cx="15731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수원 </a:t>
            </a:r>
            <a:r>
              <a:rPr lang="ko-KR" altLang="en-US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전통주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체험</a:t>
            </a:r>
          </a:p>
        </p:txBody>
      </p:sp>
      <p:sp>
        <p:nvSpPr>
          <p:cNvPr id="49" name="직사각형 48"/>
          <p:cNvSpPr/>
          <p:nvPr/>
        </p:nvSpPr>
        <p:spPr>
          <a:xfrm>
            <a:off x="5420793" y="1927232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</a:rPr>
              <a:t>｜</a:t>
            </a:r>
            <a:endParaRPr lang="ko-KR" altLang="en-US" sz="1400" dirty="0"/>
          </a:p>
        </p:txBody>
      </p:sp>
      <p:sp>
        <p:nvSpPr>
          <p:cNvPr id="50" name="TextBox 49">
            <a:hlinkClick r:id="rId7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5746358" y="1927232"/>
            <a:ext cx="1326785" cy="3114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떡만들기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체험</a:t>
            </a:r>
          </a:p>
        </p:txBody>
      </p:sp>
      <p:sp>
        <p:nvSpPr>
          <p:cNvPr id="51" name="직사각형 50"/>
          <p:cNvSpPr/>
          <p:nvPr/>
        </p:nvSpPr>
        <p:spPr>
          <a:xfrm>
            <a:off x="6981444" y="1927232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</a:rPr>
              <a:t>｜</a:t>
            </a:r>
            <a:endParaRPr lang="ko-KR" altLang="en-US" sz="1400" dirty="0"/>
          </a:p>
        </p:txBody>
      </p:sp>
      <p:sp>
        <p:nvSpPr>
          <p:cNvPr id="52" name="TextBox 51">
            <a:hlinkClick r:id="rId8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7345646" y="1927231"/>
            <a:ext cx="9964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다도 체험</a:t>
            </a:r>
          </a:p>
        </p:txBody>
      </p:sp>
      <p:sp>
        <p:nvSpPr>
          <p:cNvPr id="53" name="직사각형 52"/>
          <p:cNvSpPr/>
          <p:nvPr/>
        </p:nvSpPr>
        <p:spPr>
          <a:xfrm>
            <a:off x="8342081" y="1930924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</a:rPr>
              <a:t>｜</a:t>
            </a:r>
            <a:endParaRPr lang="ko-KR" altLang="en-US" sz="1400" dirty="0"/>
          </a:p>
        </p:txBody>
      </p:sp>
      <p:sp>
        <p:nvSpPr>
          <p:cNvPr id="54" name="TextBox 53">
            <a:hlinkClick r:id="rId9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8751601" y="1927231"/>
            <a:ext cx="10397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농장 체험</a:t>
            </a:r>
          </a:p>
        </p:txBody>
      </p:sp>
      <p:sp>
        <p:nvSpPr>
          <p:cNvPr id="26" name="TextBox 25">
            <a:hlinkClick r:id="rId10" action="ppaction://hlinksldjump"/>
          </p:cNvPr>
          <p:cNvSpPr txBox="1"/>
          <p:nvPr/>
        </p:nvSpPr>
        <p:spPr>
          <a:xfrm>
            <a:off x="0" y="-4500"/>
            <a:ext cx="12192000" cy="3276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27" name="TextBox 26">
            <a:hlinkClick r:id="rId10" action="ppaction://hlinksldjump"/>
            <a:extLst>
              <a:ext uri="{FF2B5EF4-FFF2-40B4-BE49-F238E27FC236}">
                <a16:creationId xmlns:a16="http://schemas.microsoft.com/office/drawing/2014/main" id="{5B91270C-A6C4-4B12-990A-8E450FC54BC3}"/>
              </a:ext>
            </a:extLst>
          </p:cNvPr>
          <p:cNvSpPr txBox="1"/>
          <p:nvPr/>
        </p:nvSpPr>
        <p:spPr>
          <a:xfrm>
            <a:off x="10169314" y="505883"/>
            <a:ext cx="13079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고객센터</a:t>
            </a:r>
          </a:p>
        </p:txBody>
      </p:sp>
      <p:sp>
        <p:nvSpPr>
          <p:cNvPr id="28" name="TextBox 27">
            <a:hlinkClick r:id="rId11" action="ppaction://hlinksldjump"/>
          </p:cNvPr>
          <p:cNvSpPr txBox="1"/>
          <p:nvPr/>
        </p:nvSpPr>
        <p:spPr>
          <a:xfrm>
            <a:off x="286593" y="447528"/>
            <a:ext cx="26021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n w="19050">
                  <a:noFill/>
                </a:ln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DASAN RESORT   </a:t>
            </a:r>
            <a:endParaRPr lang="ko-KR" altLang="en-US" sz="2400" b="1" dirty="0">
              <a:ln w="19050">
                <a:noFill/>
              </a:ln>
              <a:solidFill>
                <a:schemeClr val="tx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TextBox 28">
            <a:hlinkClick r:id="rId10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3327558" y="515692"/>
            <a:ext cx="12741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통합예약</a:t>
            </a:r>
          </a:p>
        </p:txBody>
      </p:sp>
      <p:sp>
        <p:nvSpPr>
          <p:cNvPr id="30" name="TextBox 29">
            <a:hlinkClick r:id="rId10" action="ppaction://hlinksldjump"/>
            <a:extLst>
              <a:ext uri="{FF2B5EF4-FFF2-40B4-BE49-F238E27FC236}">
                <a16:creationId xmlns:a16="http://schemas.microsoft.com/office/drawing/2014/main" id="{7998F973-8D88-4A40-85FA-9758A265D305}"/>
              </a:ext>
            </a:extLst>
          </p:cNvPr>
          <p:cNvSpPr txBox="1"/>
          <p:nvPr/>
        </p:nvSpPr>
        <p:spPr>
          <a:xfrm>
            <a:off x="5476713" y="516530"/>
            <a:ext cx="15441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리조트 안내</a:t>
            </a:r>
          </a:p>
        </p:txBody>
      </p:sp>
      <p:sp>
        <p:nvSpPr>
          <p:cNvPr id="31" name="TextBox 30">
            <a:hlinkClick r:id="rId10" action="ppaction://hlinksldjump"/>
            <a:extLst>
              <a:ext uri="{FF2B5EF4-FFF2-40B4-BE49-F238E27FC236}">
                <a16:creationId xmlns:a16="http://schemas.microsoft.com/office/drawing/2014/main" id="{7998F973-8D88-4A40-85FA-9758A265D305}"/>
              </a:ext>
            </a:extLst>
          </p:cNvPr>
          <p:cNvSpPr txBox="1"/>
          <p:nvPr/>
        </p:nvSpPr>
        <p:spPr>
          <a:xfrm>
            <a:off x="7759017" y="511162"/>
            <a:ext cx="15612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리조트 소식</a:t>
            </a:r>
          </a:p>
        </p:txBody>
      </p:sp>
      <p:sp>
        <p:nvSpPr>
          <p:cNvPr id="32" name="TextBox 31">
            <a:hlinkClick r:id="rId12" action="ppaction://hlinksldjump"/>
            <a:extLst>
              <a:ext uri="{FF2B5EF4-FFF2-40B4-BE49-F238E27FC236}">
                <a16:creationId xmlns:a16="http://schemas.microsoft.com/office/drawing/2014/main" id="{F58275E5-7314-4031-97E4-97B7FDB1D406}"/>
              </a:ext>
            </a:extLst>
          </p:cNvPr>
          <p:cNvSpPr txBox="1"/>
          <p:nvPr/>
        </p:nvSpPr>
        <p:spPr>
          <a:xfrm>
            <a:off x="3308210" y="886639"/>
            <a:ext cx="114993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객실 예약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" name="TextBox 32">
            <a:hlinkClick r:id="rId13" action="ppaction://hlinksldjump"/>
            <a:extLst>
              <a:ext uri="{FF2B5EF4-FFF2-40B4-BE49-F238E27FC236}">
                <a16:creationId xmlns:a16="http://schemas.microsoft.com/office/drawing/2014/main" id="{F58275E5-7314-4031-97E4-97B7FDB1D406}"/>
              </a:ext>
            </a:extLst>
          </p:cNvPr>
          <p:cNvSpPr txBox="1"/>
          <p:nvPr/>
        </p:nvSpPr>
        <p:spPr>
          <a:xfrm>
            <a:off x="3285814" y="1235599"/>
            <a:ext cx="124020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서비스 예약</a:t>
            </a:r>
          </a:p>
        </p:txBody>
      </p:sp>
      <p:sp>
        <p:nvSpPr>
          <p:cNvPr id="34" name="TextBox 33">
            <a:hlinkClick r:id="rId14" action="ppaction://hlinksldjump"/>
            <a:extLst>
              <a:ext uri="{FF2B5EF4-FFF2-40B4-BE49-F238E27FC236}">
                <a16:creationId xmlns:a16="http://schemas.microsoft.com/office/drawing/2014/main" id="{F58275E5-7314-4031-97E4-97B7FDB1D406}"/>
              </a:ext>
            </a:extLst>
          </p:cNvPr>
          <p:cNvSpPr txBox="1"/>
          <p:nvPr/>
        </p:nvSpPr>
        <p:spPr>
          <a:xfrm>
            <a:off x="3017081" y="1619983"/>
            <a:ext cx="186499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 err="1">
                <a:latin typeface="맑은 고딕" panose="020B0503020000020004" pitchFamily="50" charset="-127"/>
              </a:rPr>
              <a:t>예약조회</a:t>
            </a:r>
            <a:r>
              <a:rPr lang="en-US" altLang="ko-KR" sz="1400" dirty="0">
                <a:latin typeface="맑은 고딕" panose="020B0503020000020004" pitchFamily="50" charset="-127"/>
              </a:rPr>
              <a:t>/</a:t>
            </a:r>
            <a:r>
              <a:rPr lang="ko-KR" altLang="en-US" sz="1400" dirty="0">
                <a:latin typeface="맑은 고딕" panose="020B0503020000020004" pitchFamily="50" charset="-127"/>
              </a:rPr>
              <a:t>변경</a:t>
            </a:r>
            <a:r>
              <a:rPr lang="en-US" altLang="ko-KR" sz="1400" dirty="0">
                <a:latin typeface="맑은 고딕" panose="020B0503020000020004" pitchFamily="50" charset="-127"/>
              </a:rPr>
              <a:t>/</a:t>
            </a:r>
            <a:r>
              <a:rPr lang="ko-KR" altLang="en-US" sz="1400" dirty="0">
                <a:latin typeface="맑은 고딕" panose="020B0503020000020004" pitchFamily="50" charset="-127"/>
              </a:rPr>
              <a:t>취소</a:t>
            </a:r>
          </a:p>
        </p:txBody>
      </p:sp>
      <p:sp>
        <p:nvSpPr>
          <p:cNvPr id="35" name="TextBox 34">
            <a:hlinkClick r:id="rId15" action="ppaction://hlinksldjump"/>
            <a:extLst>
              <a:ext uri="{FF2B5EF4-FFF2-40B4-BE49-F238E27FC236}">
                <a16:creationId xmlns:a16="http://schemas.microsoft.com/office/drawing/2014/main" id="{1EF22B79-2842-420A-B9FF-EF80463C3457}"/>
              </a:ext>
            </a:extLst>
          </p:cNvPr>
          <p:cNvSpPr txBox="1"/>
          <p:nvPr/>
        </p:nvSpPr>
        <p:spPr>
          <a:xfrm>
            <a:off x="7905040" y="933483"/>
            <a:ext cx="12145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리조트 뉴스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6" name="TextBox 35">
            <a:hlinkClick r:id="rId16" action="ppaction://hlinksldjump"/>
            <a:extLst>
              <a:ext uri="{FF2B5EF4-FFF2-40B4-BE49-F238E27FC236}">
                <a16:creationId xmlns:a16="http://schemas.microsoft.com/office/drawing/2014/main" id="{DF04EEA3-134F-408C-9479-AA9C986DC17B}"/>
              </a:ext>
            </a:extLst>
          </p:cNvPr>
          <p:cNvSpPr txBox="1"/>
          <p:nvPr/>
        </p:nvSpPr>
        <p:spPr>
          <a:xfrm>
            <a:off x="10278585" y="898107"/>
            <a:ext cx="87732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FAQ</a:t>
            </a:r>
          </a:p>
        </p:txBody>
      </p:sp>
      <p:sp>
        <p:nvSpPr>
          <p:cNvPr id="55" name="TextBox 54">
            <a:hlinkClick r:id="rId17" action="ppaction://hlinksldjump"/>
            <a:extLst>
              <a:ext uri="{FF2B5EF4-FFF2-40B4-BE49-F238E27FC236}">
                <a16:creationId xmlns:a16="http://schemas.microsoft.com/office/drawing/2014/main" id="{1EF22B79-2842-420A-B9FF-EF80463C3457}"/>
              </a:ext>
            </a:extLst>
          </p:cNvPr>
          <p:cNvSpPr txBox="1"/>
          <p:nvPr/>
        </p:nvSpPr>
        <p:spPr>
          <a:xfrm>
            <a:off x="7952442" y="1300695"/>
            <a:ext cx="111969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오시는 길</a:t>
            </a:r>
          </a:p>
        </p:txBody>
      </p:sp>
      <p:sp>
        <p:nvSpPr>
          <p:cNvPr id="56" name="TextBox 55">
            <a:hlinkClick r:id="rId18" action="ppaction://hlinksldjump"/>
            <a:extLst>
              <a:ext uri="{FF2B5EF4-FFF2-40B4-BE49-F238E27FC236}">
                <a16:creationId xmlns:a16="http://schemas.microsoft.com/office/drawing/2014/main" id="{DF04EEA3-134F-408C-9479-AA9C986DC17B}"/>
              </a:ext>
            </a:extLst>
          </p:cNvPr>
          <p:cNvSpPr txBox="1"/>
          <p:nvPr/>
        </p:nvSpPr>
        <p:spPr>
          <a:xfrm>
            <a:off x="10282588" y="1270037"/>
            <a:ext cx="89267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분실물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7" name="TextBox 56">
            <a:hlinkClick r:id="rId19" action="ppaction://hlinksldjump"/>
            <a:extLst>
              <a:ext uri="{FF2B5EF4-FFF2-40B4-BE49-F238E27FC236}">
                <a16:creationId xmlns:a16="http://schemas.microsoft.com/office/drawing/2014/main" id="{DF04EEA3-134F-408C-9479-AA9C986DC17B}"/>
              </a:ext>
            </a:extLst>
          </p:cNvPr>
          <p:cNvSpPr txBox="1"/>
          <p:nvPr/>
        </p:nvSpPr>
        <p:spPr>
          <a:xfrm>
            <a:off x="10238187" y="1654421"/>
            <a:ext cx="114450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고객의 소리</a:t>
            </a:r>
          </a:p>
        </p:txBody>
      </p:sp>
      <p:sp>
        <p:nvSpPr>
          <p:cNvPr id="58" name="TextBox 57">
            <a:hlinkClick r:id="rId20" action="ppaction://hlinksldjump"/>
            <a:extLst>
              <a:ext uri="{FF2B5EF4-FFF2-40B4-BE49-F238E27FC236}">
                <a16:creationId xmlns:a16="http://schemas.microsoft.com/office/drawing/2014/main" id="{1EF22B79-2842-420A-B9FF-EF80463C3457}"/>
              </a:ext>
            </a:extLst>
          </p:cNvPr>
          <p:cNvSpPr txBox="1"/>
          <p:nvPr/>
        </p:nvSpPr>
        <p:spPr>
          <a:xfrm>
            <a:off x="5522715" y="888592"/>
            <a:ext cx="141194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리조트 소개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9" name="TextBox 58">
            <a:hlinkClick r:id="rId21" action="ppaction://hlinksldjump"/>
            <a:extLst>
              <a:ext uri="{FF2B5EF4-FFF2-40B4-BE49-F238E27FC236}">
                <a16:creationId xmlns:a16="http://schemas.microsoft.com/office/drawing/2014/main" id="{1EF22B79-2842-420A-B9FF-EF80463C3457}"/>
              </a:ext>
            </a:extLst>
          </p:cNvPr>
          <p:cNvSpPr txBox="1"/>
          <p:nvPr/>
        </p:nvSpPr>
        <p:spPr>
          <a:xfrm>
            <a:off x="5892847" y="1243826"/>
            <a:ext cx="67168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객실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0" name="TextBox 59">
            <a:hlinkClick r:id="rId4" action="ppaction://hlinksldjump"/>
            <a:extLst>
              <a:ext uri="{FF2B5EF4-FFF2-40B4-BE49-F238E27FC236}">
                <a16:creationId xmlns:a16="http://schemas.microsoft.com/office/drawing/2014/main" id="{1EF22B79-2842-420A-B9FF-EF80463C3457}"/>
              </a:ext>
            </a:extLst>
          </p:cNvPr>
          <p:cNvSpPr txBox="1"/>
          <p:nvPr/>
        </p:nvSpPr>
        <p:spPr>
          <a:xfrm>
            <a:off x="5812024" y="1604197"/>
            <a:ext cx="87402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</a:rPr>
              <a:t>서비스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1" name="TextBox 60">
            <a:hlinkClick r:id="rId22" action="ppaction://hlinksldjump"/>
            <a:extLst>
              <a:ext uri="{FF2B5EF4-FFF2-40B4-BE49-F238E27FC236}">
                <a16:creationId xmlns:a16="http://schemas.microsoft.com/office/drawing/2014/main" id="{1EF22B79-2842-420A-B9FF-EF80463C3457}"/>
              </a:ext>
            </a:extLst>
          </p:cNvPr>
          <p:cNvSpPr txBox="1"/>
          <p:nvPr/>
        </p:nvSpPr>
        <p:spPr>
          <a:xfrm>
            <a:off x="5645064" y="1929506"/>
            <a:ext cx="120794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편의시설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2" name="TextBox 61">
            <a:hlinkClick r:id="rId23" action="ppaction://hlinksldjump"/>
            <a:extLst>
              <a:ext uri="{FF2B5EF4-FFF2-40B4-BE49-F238E27FC236}">
                <a16:creationId xmlns:a16="http://schemas.microsoft.com/office/drawing/2014/main" id="{1EF22B79-2842-420A-B9FF-EF80463C3457}"/>
              </a:ext>
            </a:extLst>
          </p:cNvPr>
          <p:cNvSpPr txBox="1"/>
          <p:nvPr/>
        </p:nvSpPr>
        <p:spPr>
          <a:xfrm>
            <a:off x="5834353" y="2276642"/>
            <a:ext cx="82936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다이닝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3" name="TextBox 62">
            <a:hlinkClick r:id="rId24" action="ppaction://hlinksldjump"/>
            <a:extLst>
              <a:ext uri="{FF2B5EF4-FFF2-40B4-BE49-F238E27FC236}">
                <a16:creationId xmlns:a16="http://schemas.microsoft.com/office/drawing/2014/main" id="{1EF22B79-2842-420A-B9FF-EF80463C3457}"/>
              </a:ext>
            </a:extLst>
          </p:cNvPr>
          <p:cNvSpPr txBox="1"/>
          <p:nvPr/>
        </p:nvSpPr>
        <p:spPr>
          <a:xfrm>
            <a:off x="5834352" y="2622811"/>
            <a:ext cx="829361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연회장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4" name="직사각형 63">
            <a:hlinkClick r:id="rId5" action="ppaction://hlinksldjump"/>
          </p:cNvPr>
          <p:cNvSpPr/>
          <p:nvPr/>
        </p:nvSpPr>
        <p:spPr>
          <a:xfrm>
            <a:off x="0" y="3378754"/>
            <a:ext cx="12192000" cy="34792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5709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/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55" grpId="0"/>
      <p:bldP spid="56" grpId="0"/>
      <p:bldP spid="57" grpId="0"/>
      <p:bldP spid="58" grpId="0"/>
      <p:bldP spid="59" grpId="0"/>
      <p:bldP spid="60" grpId="0"/>
      <p:bldP spid="61" grpId="0"/>
      <p:bldP spid="62" grpId="0"/>
      <p:bldP spid="63" grpId="0"/>
    </p:bld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389767" y="2499360"/>
            <a:ext cx="5710406" cy="401339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560245" y="2613688"/>
            <a:ext cx="5493714" cy="33686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수원 </a:t>
            </a:r>
            <a:r>
              <a:rPr lang="ko-KR" altLang="en-US" sz="2400" b="1" dirty="0" err="1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전통주</a:t>
            </a:r>
            <a:r>
              <a:rPr lang="ko-KR" altLang="en-US" sz="2400" b="1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체험</a:t>
            </a:r>
            <a:endParaRPr lang="en-US" altLang="ko-KR" sz="2400" b="1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2400" b="1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이화주</a:t>
            </a:r>
            <a:r>
              <a:rPr lang="en-US" altLang="ko-KR" sz="1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두견주</a:t>
            </a:r>
            <a:r>
              <a:rPr lang="en-US" altLang="ko-KR" sz="1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계명주 등 우리 전통주의 다채로운 면모를 알 수 있는 좋은 기회입니다</a:t>
            </a:r>
            <a:r>
              <a:rPr lang="en-US" altLang="ko-KR" sz="1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수원의 전통주에 대해 알고</a:t>
            </a:r>
            <a:r>
              <a:rPr lang="en-US" altLang="ko-KR" sz="1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직접 체험할 수 있습니다</a:t>
            </a:r>
            <a:r>
              <a:rPr lang="en-US" altLang="ko-KR" sz="1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600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전통주에 관련된 여러 제조과정을 체험하시면</a:t>
            </a:r>
            <a:endParaRPr lang="en-US" altLang="ko-KR" sz="1600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수원의 매력에 흠뻑 빠지실 수 있을 것입니다</a:t>
            </a:r>
            <a:r>
              <a:rPr lang="en-US" altLang="ko-KR" sz="1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!</a:t>
            </a:r>
          </a:p>
        </p:txBody>
      </p:sp>
      <p:pic>
        <p:nvPicPr>
          <p:cNvPr id="39" name="그림 38"/>
          <p:cNvPicPr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82" t="472" r="18001" b="4025"/>
          <a:stretch/>
        </p:blipFill>
        <p:spPr>
          <a:xfrm>
            <a:off x="6096000" y="2506220"/>
            <a:ext cx="5782434" cy="4006532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5B91270C-A6C4-4B12-990A-8E450FC54BC3}"/>
              </a:ext>
            </a:extLst>
          </p:cNvPr>
          <p:cNvSpPr txBox="1"/>
          <p:nvPr/>
        </p:nvSpPr>
        <p:spPr>
          <a:xfrm>
            <a:off x="10176901" y="505675"/>
            <a:ext cx="15975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고객센터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290061" y="448886"/>
            <a:ext cx="26021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n w="19050">
                  <a:noFill/>
                </a:ln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DASAN RESORT</a:t>
            </a:r>
            <a:endParaRPr lang="ko-KR" altLang="en-US" sz="2400" b="1" dirty="0">
              <a:ln w="19050">
                <a:noFill/>
              </a:ln>
              <a:solidFill>
                <a:schemeClr val="tx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3331026" y="518610"/>
            <a:ext cx="16625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통합예약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998F973-8D88-4A40-85FA-9758A265D305}"/>
              </a:ext>
            </a:extLst>
          </p:cNvPr>
          <p:cNvSpPr txBox="1"/>
          <p:nvPr/>
        </p:nvSpPr>
        <p:spPr>
          <a:xfrm>
            <a:off x="5487087" y="518610"/>
            <a:ext cx="21283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리조트 안내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998F973-8D88-4A40-85FA-9758A265D305}"/>
              </a:ext>
            </a:extLst>
          </p:cNvPr>
          <p:cNvSpPr txBox="1"/>
          <p:nvPr/>
        </p:nvSpPr>
        <p:spPr>
          <a:xfrm>
            <a:off x="7763273" y="510075"/>
            <a:ext cx="21283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리조트 소식</a:t>
            </a:r>
          </a:p>
        </p:txBody>
      </p:sp>
      <p:cxnSp>
        <p:nvCxnSpPr>
          <p:cNvPr id="46" name="직선 연결선 45"/>
          <p:cNvCxnSpPr/>
          <p:nvPr/>
        </p:nvCxnSpPr>
        <p:spPr>
          <a:xfrm>
            <a:off x="290061" y="1046133"/>
            <a:ext cx="11722536" cy="0"/>
          </a:xfrm>
          <a:prstGeom prst="line">
            <a:avLst/>
          </a:prstGeom>
          <a:ln w="1905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387268" y="1274921"/>
            <a:ext cx="35715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서비스</a:t>
            </a:r>
            <a:endParaRPr lang="ko-KR" altLang="en-US" sz="3200" b="1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AC0B556-9E73-4369-9639-800677FBA5AD}"/>
              </a:ext>
            </a:extLst>
          </p:cNvPr>
          <p:cNvSpPr txBox="1"/>
          <p:nvPr/>
        </p:nvSpPr>
        <p:spPr>
          <a:xfrm>
            <a:off x="577332" y="3144649"/>
            <a:ext cx="4510309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ln w="19050">
                  <a:noFill/>
                </a:ln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Suwon Traditional Wine Tour</a:t>
            </a:r>
          </a:p>
        </p:txBody>
      </p:sp>
      <p:sp>
        <p:nvSpPr>
          <p:cNvPr id="24" name="TextBox 23">
            <a:hlinkClick r:id="rId4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389768" y="1927231"/>
            <a:ext cx="13502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수원화성 투어</a:t>
            </a:r>
          </a:p>
        </p:txBody>
      </p:sp>
      <p:sp>
        <p:nvSpPr>
          <p:cNvPr id="37" name="직사각형 36"/>
          <p:cNvSpPr/>
          <p:nvPr/>
        </p:nvSpPr>
        <p:spPr>
          <a:xfrm>
            <a:off x="1631006" y="1920372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</a:rPr>
              <a:t>｜</a:t>
            </a:r>
            <a:endParaRPr lang="ko-KR" altLang="en-US" sz="1400" dirty="0"/>
          </a:p>
        </p:txBody>
      </p:sp>
      <p:sp>
        <p:nvSpPr>
          <p:cNvPr id="38" name="TextBox 37">
            <a:hlinkClick r:id="rId5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1956380" y="1920372"/>
            <a:ext cx="17790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광교호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둘레길 투어</a:t>
            </a:r>
          </a:p>
        </p:txBody>
      </p:sp>
      <p:sp>
        <p:nvSpPr>
          <p:cNvPr id="40" name="직사각형 39"/>
          <p:cNvSpPr/>
          <p:nvPr/>
        </p:nvSpPr>
        <p:spPr>
          <a:xfrm>
            <a:off x="3587639" y="1927232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</a:rPr>
              <a:t>｜</a:t>
            </a:r>
            <a:endParaRPr lang="ko-KR" altLang="en-US" sz="1400" dirty="0"/>
          </a:p>
        </p:txBody>
      </p:sp>
      <p:sp>
        <p:nvSpPr>
          <p:cNvPr id="48" name="TextBox 47">
            <a:hlinkClick r:id="rId6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3939343" y="1930924"/>
            <a:ext cx="15731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수원 </a:t>
            </a:r>
            <a:r>
              <a:rPr lang="ko-KR" altLang="en-US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전통주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체험</a:t>
            </a:r>
          </a:p>
        </p:txBody>
      </p:sp>
      <p:sp>
        <p:nvSpPr>
          <p:cNvPr id="49" name="직사각형 48"/>
          <p:cNvSpPr/>
          <p:nvPr/>
        </p:nvSpPr>
        <p:spPr>
          <a:xfrm>
            <a:off x="5420793" y="1927232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</a:rPr>
              <a:t>｜</a:t>
            </a:r>
            <a:endParaRPr lang="ko-KR" altLang="en-US" sz="1400" dirty="0"/>
          </a:p>
        </p:txBody>
      </p:sp>
      <p:sp>
        <p:nvSpPr>
          <p:cNvPr id="50" name="TextBox 49">
            <a:hlinkClick r:id="rId7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5746358" y="1927232"/>
            <a:ext cx="1326785" cy="3114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떡만들기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체험</a:t>
            </a:r>
          </a:p>
        </p:txBody>
      </p:sp>
      <p:sp>
        <p:nvSpPr>
          <p:cNvPr id="51" name="직사각형 50"/>
          <p:cNvSpPr/>
          <p:nvPr/>
        </p:nvSpPr>
        <p:spPr>
          <a:xfrm>
            <a:off x="6981444" y="1927232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</a:rPr>
              <a:t>｜</a:t>
            </a:r>
            <a:endParaRPr lang="ko-KR" altLang="en-US" sz="1400" dirty="0"/>
          </a:p>
        </p:txBody>
      </p:sp>
      <p:sp>
        <p:nvSpPr>
          <p:cNvPr id="52" name="TextBox 51">
            <a:hlinkClick r:id="rId8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7345646" y="1927231"/>
            <a:ext cx="9964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다도 체험</a:t>
            </a:r>
          </a:p>
        </p:txBody>
      </p:sp>
      <p:sp>
        <p:nvSpPr>
          <p:cNvPr id="53" name="직사각형 52"/>
          <p:cNvSpPr/>
          <p:nvPr/>
        </p:nvSpPr>
        <p:spPr>
          <a:xfrm>
            <a:off x="8342081" y="1930924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</a:rPr>
              <a:t>｜</a:t>
            </a:r>
            <a:endParaRPr lang="ko-KR" altLang="en-US" sz="1400" dirty="0"/>
          </a:p>
        </p:txBody>
      </p:sp>
      <p:sp>
        <p:nvSpPr>
          <p:cNvPr id="54" name="TextBox 53">
            <a:hlinkClick r:id="rId9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8751601" y="1927231"/>
            <a:ext cx="10397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농장 체험</a:t>
            </a:r>
          </a:p>
        </p:txBody>
      </p:sp>
      <p:sp>
        <p:nvSpPr>
          <p:cNvPr id="26" name="TextBox 25">
            <a:hlinkClick r:id="rId10" action="ppaction://hlinksldjump"/>
          </p:cNvPr>
          <p:cNvSpPr txBox="1"/>
          <p:nvPr/>
        </p:nvSpPr>
        <p:spPr>
          <a:xfrm>
            <a:off x="0" y="-4500"/>
            <a:ext cx="12192000" cy="3276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27" name="TextBox 26">
            <a:hlinkClick r:id="rId10" action="ppaction://hlinksldjump"/>
            <a:extLst>
              <a:ext uri="{FF2B5EF4-FFF2-40B4-BE49-F238E27FC236}">
                <a16:creationId xmlns:a16="http://schemas.microsoft.com/office/drawing/2014/main" id="{5B91270C-A6C4-4B12-990A-8E450FC54BC3}"/>
              </a:ext>
            </a:extLst>
          </p:cNvPr>
          <p:cNvSpPr txBox="1"/>
          <p:nvPr/>
        </p:nvSpPr>
        <p:spPr>
          <a:xfrm>
            <a:off x="10169314" y="505883"/>
            <a:ext cx="13079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고객센터</a:t>
            </a:r>
          </a:p>
        </p:txBody>
      </p:sp>
      <p:sp>
        <p:nvSpPr>
          <p:cNvPr id="28" name="TextBox 27">
            <a:hlinkClick r:id="rId11" action="ppaction://hlinksldjump"/>
          </p:cNvPr>
          <p:cNvSpPr txBox="1"/>
          <p:nvPr/>
        </p:nvSpPr>
        <p:spPr>
          <a:xfrm>
            <a:off x="286593" y="447528"/>
            <a:ext cx="26021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n w="19050">
                  <a:noFill/>
                </a:ln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DASAN RESORT   </a:t>
            </a:r>
            <a:endParaRPr lang="ko-KR" altLang="en-US" sz="2400" b="1" dirty="0">
              <a:ln w="19050">
                <a:noFill/>
              </a:ln>
              <a:solidFill>
                <a:schemeClr val="tx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TextBox 28">
            <a:hlinkClick r:id="rId10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3327558" y="515692"/>
            <a:ext cx="12741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통합예약</a:t>
            </a:r>
          </a:p>
        </p:txBody>
      </p:sp>
      <p:sp>
        <p:nvSpPr>
          <p:cNvPr id="30" name="TextBox 29">
            <a:hlinkClick r:id="rId10" action="ppaction://hlinksldjump"/>
            <a:extLst>
              <a:ext uri="{FF2B5EF4-FFF2-40B4-BE49-F238E27FC236}">
                <a16:creationId xmlns:a16="http://schemas.microsoft.com/office/drawing/2014/main" id="{7998F973-8D88-4A40-85FA-9758A265D305}"/>
              </a:ext>
            </a:extLst>
          </p:cNvPr>
          <p:cNvSpPr txBox="1"/>
          <p:nvPr/>
        </p:nvSpPr>
        <p:spPr>
          <a:xfrm>
            <a:off x="5476713" y="516530"/>
            <a:ext cx="15441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리조트 안내</a:t>
            </a:r>
          </a:p>
        </p:txBody>
      </p:sp>
      <p:sp>
        <p:nvSpPr>
          <p:cNvPr id="31" name="TextBox 30">
            <a:hlinkClick r:id="rId10" action="ppaction://hlinksldjump"/>
            <a:extLst>
              <a:ext uri="{FF2B5EF4-FFF2-40B4-BE49-F238E27FC236}">
                <a16:creationId xmlns:a16="http://schemas.microsoft.com/office/drawing/2014/main" id="{7998F973-8D88-4A40-85FA-9758A265D305}"/>
              </a:ext>
            </a:extLst>
          </p:cNvPr>
          <p:cNvSpPr txBox="1"/>
          <p:nvPr/>
        </p:nvSpPr>
        <p:spPr>
          <a:xfrm>
            <a:off x="7759017" y="511162"/>
            <a:ext cx="15612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리조트 소식</a:t>
            </a:r>
          </a:p>
        </p:txBody>
      </p:sp>
      <p:sp>
        <p:nvSpPr>
          <p:cNvPr id="32" name="TextBox 31">
            <a:hlinkClick r:id="rId12" action="ppaction://hlinksldjump"/>
            <a:extLst>
              <a:ext uri="{FF2B5EF4-FFF2-40B4-BE49-F238E27FC236}">
                <a16:creationId xmlns:a16="http://schemas.microsoft.com/office/drawing/2014/main" id="{F58275E5-7314-4031-97E4-97B7FDB1D406}"/>
              </a:ext>
            </a:extLst>
          </p:cNvPr>
          <p:cNvSpPr txBox="1"/>
          <p:nvPr/>
        </p:nvSpPr>
        <p:spPr>
          <a:xfrm>
            <a:off x="3308210" y="886639"/>
            <a:ext cx="114993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객실 예약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" name="TextBox 32">
            <a:hlinkClick r:id="rId13" action="ppaction://hlinksldjump"/>
            <a:extLst>
              <a:ext uri="{FF2B5EF4-FFF2-40B4-BE49-F238E27FC236}">
                <a16:creationId xmlns:a16="http://schemas.microsoft.com/office/drawing/2014/main" id="{F58275E5-7314-4031-97E4-97B7FDB1D406}"/>
              </a:ext>
            </a:extLst>
          </p:cNvPr>
          <p:cNvSpPr txBox="1"/>
          <p:nvPr/>
        </p:nvSpPr>
        <p:spPr>
          <a:xfrm>
            <a:off x="3285814" y="1235599"/>
            <a:ext cx="124020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서비스 예약</a:t>
            </a:r>
          </a:p>
        </p:txBody>
      </p:sp>
      <p:sp>
        <p:nvSpPr>
          <p:cNvPr id="34" name="TextBox 33">
            <a:hlinkClick r:id="rId14" action="ppaction://hlinksldjump"/>
            <a:extLst>
              <a:ext uri="{FF2B5EF4-FFF2-40B4-BE49-F238E27FC236}">
                <a16:creationId xmlns:a16="http://schemas.microsoft.com/office/drawing/2014/main" id="{F58275E5-7314-4031-97E4-97B7FDB1D406}"/>
              </a:ext>
            </a:extLst>
          </p:cNvPr>
          <p:cNvSpPr txBox="1"/>
          <p:nvPr/>
        </p:nvSpPr>
        <p:spPr>
          <a:xfrm>
            <a:off x="3017081" y="1619983"/>
            <a:ext cx="186499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 err="1">
                <a:latin typeface="맑은 고딕" panose="020B0503020000020004" pitchFamily="50" charset="-127"/>
              </a:rPr>
              <a:t>예약조회</a:t>
            </a:r>
            <a:r>
              <a:rPr lang="en-US" altLang="ko-KR" sz="1400" dirty="0">
                <a:latin typeface="맑은 고딕" panose="020B0503020000020004" pitchFamily="50" charset="-127"/>
              </a:rPr>
              <a:t>/</a:t>
            </a:r>
            <a:r>
              <a:rPr lang="ko-KR" altLang="en-US" sz="1400" dirty="0">
                <a:latin typeface="맑은 고딕" panose="020B0503020000020004" pitchFamily="50" charset="-127"/>
              </a:rPr>
              <a:t>변경</a:t>
            </a:r>
            <a:r>
              <a:rPr lang="en-US" altLang="ko-KR" sz="1400" dirty="0">
                <a:latin typeface="맑은 고딕" panose="020B0503020000020004" pitchFamily="50" charset="-127"/>
              </a:rPr>
              <a:t>/</a:t>
            </a:r>
            <a:r>
              <a:rPr lang="ko-KR" altLang="en-US" sz="1400" dirty="0">
                <a:latin typeface="맑은 고딕" panose="020B0503020000020004" pitchFamily="50" charset="-127"/>
              </a:rPr>
              <a:t>취소</a:t>
            </a:r>
          </a:p>
        </p:txBody>
      </p:sp>
      <p:sp>
        <p:nvSpPr>
          <p:cNvPr id="35" name="TextBox 34">
            <a:hlinkClick r:id="rId15" action="ppaction://hlinksldjump"/>
            <a:extLst>
              <a:ext uri="{FF2B5EF4-FFF2-40B4-BE49-F238E27FC236}">
                <a16:creationId xmlns:a16="http://schemas.microsoft.com/office/drawing/2014/main" id="{1EF22B79-2842-420A-B9FF-EF80463C3457}"/>
              </a:ext>
            </a:extLst>
          </p:cNvPr>
          <p:cNvSpPr txBox="1"/>
          <p:nvPr/>
        </p:nvSpPr>
        <p:spPr>
          <a:xfrm>
            <a:off x="7905040" y="933483"/>
            <a:ext cx="12145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리조트 뉴스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6" name="TextBox 35">
            <a:hlinkClick r:id="rId16" action="ppaction://hlinksldjump"/>
            <a:extLst>
              <a:ext uri="{FF2B5EF4-FFF2-40B4-BE49-F238E27FC236}">
                <a16:creationId xmlns:a16="http://schemas.microsoft.com/office/drawing/2014/main" id="{DF04EEA3-134F-408C-9479-AA9C986DC17B}"/>
              </a:ext>
            </a:extLst>
          </p:cNvPr>
          <p:cNvSpPr txBox="1"/>
          <p:nvPr/>
        </p:nvSpPr>
        <p:spPr>
          <a:xfrm>
            <a:off x="10278585" y="898107"/>
            <a:ext cx="87732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FAQ</a:t>
            </a:r>
          </a:p>
        </p:txBody>
      </p:sp>
      <p:sp>
        <p:nvSpPr>
          <p:cNvPr id="55" name="TextBox 54">
            <a:hlinkClick r:id="rId17" action="ppaction://hlinksldjump"/>
            <a:extLst>
              <a:ext uri="{FF2B5EF4-FFF2-40B4-BE49-F238E27FC236}">
                <a16:creationId xmlns:a16="http://schemas.microsoft.com/office/drawing/2014/main" id="{1EF22B79-2842-420A-B9FF-EF80463C3457}"/>
              </a:ext>
            </a:extLst>
          </p:cNvPr>
          <p:cNvSpPr txBox="1"/>
          <p:nvPr/>
        </p:nvSpPr>
        <p:spPr>
          <a:xfrm>
            <a:off x="7952442" y="1300695"/>
            <a:ext cx="111969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오시는 길</a:t>
            </a:r>
          </a:p>
        </p:txBody>
      </p:sp>
      <p:sp>
        <p:nvSpPr>
          <p:cNvPr id="56" name="TextBox 55">
            <a:hlinkClick r:id="rId18" action="ppaction://hlinksldjump"/>
            <a:extLst>
              <a:ext uri="{FF2B5EF4-FFF2-40B4-BE49-F238E27FC236}">
                <a16:creationId xmlns:a16="http://schemas.microsoft.com/office/drawing/2014/main" id="{DF04EEA3-134F-408C-9479-AA9C986DC17B}"/>
              </a:ext>
            </a:extLst>
          </p:cNvPr>
          <p:cNvSpPr txBox="1"/>
          <p:nvPr/>
        </p:nvSpPr>
        <p:spPr>
          <a:xfrm>
            <a:off x="10282588" y="1270037"/>
            <a:ext cx="89267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분실물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7" name="TextBox 56">
            <a:hlinkClick r:id="rId19" action="ppaction://hlinksldjump"/>
            <a:extLst>
              <a:ext uri="{FF2B5EF4-FFF2-40B4-BE49-F238E27FC236}">
                <a16:creationId xmlns:a16="http://schemas.microsoft.com/office/drawing/2014/main" id="{DF04EEA3-134F-408C-9479-AA9C986DC17B}"/>
              </a:ext>
            </a:extLst>
          </p:cNvPr>
          <p:cNvSpPr txBox="1"/>
          <p:nvPr/>
        </p:nvSpPr>
        <p:spPr>
          <a:xfrm>
            <a:off x="10238187" y="1654421"/>
            <a:ext cx="114450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고객의 소리</a:t>
            </a:r>
          </a:p>
        </p:txBody>
      </p:sp>
      <p:sp>
        <p:nvSpPr>
          <p:cNvPr id="58" name="TextBox 57">
            <a:hlinkClick r:id="rId20" action="ppaction://hlinksldjump"/>
            <a:extLst>
              <a:ext uri="{FF2B5EF4-FFF2-40B4-BE49-F238E27FC236}">
                <a16:creationId xmlns:a16="http://schemas.microsoft.com/office/drawing/2014/main" id="{1EF22B79-2842-420A-B9FF-EF80463C3457}"/>
              </a:ext>
            </a:extLst>
          </p:cNvPr>
          <p:cNvSpPr txBox="1"/>
          <p:nvPr/>
        </p:nvSpPr>
        <p:spPr>
          <a:xfrm>
            <a:off x="5522715" y="888592"/>
            <a:ext cx="141194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리조트 소개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9" name="TextBox 58">
            <a:hlinkClick r:id="rId21" action="ppaction://hlinksldjump"/>
            <a:extLst>
              <a:ext uri="{FF2B5EF4-FFF2-40B4-BE49-F238E27FC236}">
                <a16:creationId xmlns:a16="http://schemas.microsoft.com/office/drawing/2014/main" id="{1EF22B79-2842-420A-B9FF-EF80463C3457}"/>
              </a:ext>
            </a:extLst>
          </p:cNvPr>
          <p:cNvSpPr txBox="1"/>
          <p:nvPr/>
        </p:nvSpPr>
        <p:spPr>
          <a:xfrm>
            <a:off x="5892847" y="1243826"/>
            <a:ext cx="67168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객실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0" name="TextBox 59">
            <a:hlinkClick r:id="rId4" action="ppaction://hlinksldjump"/>
            <a:extLst>
              <a:ext uri="{FF2B5EF4-FFF2-40B4-BE49-F238E27FC236}">
                <a16:creationId xmlns:a16="http://schemas.microsoft.com/office/drawing/2014/main" id="{1EF22B79-2842-420A-B9FF-EF80463C3457}"/>
              </a:ext>
            </a:extLst>
          </p:cNvPr>
          <p:cNvSpPr txBox="1"/>
          <p:nvPr/>
        </p:nvSpPr>
        <p:spPr>
          <a:xfrm>
            <a:off x="5812024" y="1604197"/>
            <a:ext cx="87402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</a:rPr>
              <a:t>서비스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1" name="TextBox 60">
            <a:hlinkClick r:id="rId22" action="ppaction://hlinksldjump"/>
            <a:extLst>
              <a:ext uri="{FF2B5EF4-FFF2-40B4-BE49-F238E27FC236}">
                <a16:creationId xmlns:a16="http://schemas.microsoft.com/office/drawing/2014/main" id="{1EF22B79-2842-420A-B9FF-EF80463C3457}"/>
              </a:ext>
            </a:extLst>
          </p:cNvPr>
          <p:cNvSpPr txBox="1"/>
          <p:nvPr/>
        </p:nvSpPr>
        <p:spPr>
          <a:xfrm>
            <a:off x="5645064" y="1929506"/>
            <a:ext cx="120794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편의시설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2" name="TextBox 61">
            <a:hlinkClick r:id="rId23" action="ppaction://hlinksldjump"/>
            <a:extLst>
              <a:ext uri="{FF2B5EF4-FFF2-40B4-BE49-F238E27FC236}">
                <a16:creationId xmlns:a16="http://schemas.microsoft.com/office/drawing/2014/main" id="{1EF22B79-2842-420A-B9FF-EF80463C3457}"/>
              </a:ext>
            </a:extLst>
          </p:cNvPr>
          <p:cNvSpPr txBox="1"/>
          <p:nvPr/>
        </p:nvSpPr>
        <p:spPr>
          <a:xfrm>
            <a:off x="5834353" y="2276642"/>
            <a:ext cx="82936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다이닝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3" name="TextBox 62">
            <a:hlinkClick r:id="rId24" action="ppaction://hlinksldjump"/>
            <a:extLst>
              <a:ext uri="{FF2B5EF4-FFF2-40B4-BE49-F238E27FC236}">
                <a16:creationId xmlns:a16="http://schemas.microsoft.com/office/drawing/2014/main" id="{1EF22B79-2842-420A-B9FF-EF80463C3457}"/>
              </a:ext>
            </a:extLst>
          </p:cNvPr>
          <p:cNvSpPr txBox="1"/>
          <p:nvPr/>
        </p:nvSpPr>
        <p:spPr>
          <a:xfrm>
            <a:off x="5834352" y="2622811"/>
            <a:ext cx="829361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연회장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4" name="직사각형 63">
            <a:hlinkClick r:id="rId6" action="ppaction://hlinksldjump"/>
          </p:cNvPr>
          <p:cNvSpPr/>
          <p:nvPr/>
        </p:nvSpPr>
        <p:spPr>
          <a:xfrm>
            <a:off x="0" y="3378754"/>
            <a:ext cx="12192000" cy="34792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6929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/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55" grpId="0"/>
      <p:bldP spid="56" grpId="0"/>
      <p:bldP spid="57" grpId="0"/>
      <p:bldP spid="58" grpId="0"/>
      <p:bldP spid="59" grpId="0"/>
      <p:bldP spid="60" grpId="0"/>
      <p:bldP spid="61" grpId="0"/>
      <p:bldP spid="62" grpId="0"/>
      <p:bldP spid="63" grpId="0"/>
    </p:bld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389767" y="2499360"/>
            <a:ext cx="5710406" cy="401339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591777" y="2613688"/>
            <a:ext cx="5414885" cy="33686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 err="1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떡만들기</a:t>
            </a:r>
            <a:r>
              <a:rPr lang="ko-KR" altLang="en-US" sz="2400" b="1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체험</a:t>
            </a:r>
            <a:endParaRPr lang="en-US" altLang="ko-KR" sz="2400" b="1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2400" b="1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옛 방식으로 떡을 만들어 볼 수 있는 체험입니다</a:t>
            </a:r>
            <a:r>
              <a:rPr lang="en-US" altLang="ko-KR" sz="1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체험으로 만든 떡을 직접 먹으면서 좋은 시간 보내실 수 있습니다</a:t>
            </a:r>
            <a:r>
              <a:rPr lang="en-US" altLang="ko-KR" sz="1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! </a:t>
            </a:r>
            <a:r>
              <a:rPr lang="ko-KR" altLang="en-US" sz="1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특별히 수원에서 생산한 쌀로 떡을 만들 수 있습니다</a:t>
            </a:r>
            <a:r>
              <a:rPr lang="en-US" altLang="ko-KR" sz="1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600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 err="1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다산리조트에서</a:t>
            </a:r>
            <a:r>
              <a:rPr lang="ko-KR" altLang="en-US" sz="1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dirty="0" err="1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떡만들기</a:t>
            </a:r>
            <a:r>
              <a:rPr lang="ko-KR" altLang="en-US" sz="1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체험을 통해 쫀득쫀득하고 향도 좋은 떡을 즐기시고</a:t>
            </a:r>
            <a:r>
              <a:rPr lang="en-US" altLang="ko-KR" sz="1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좋은 시간 보내세요</a:t>
            </a:r>
            <a:r>
              <a:rPr lang="en-US" altLang="ko-KR" sz="1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!</a:t>
            </a:r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735" b="17187"/>
          <a:stretch/>
        </p:blipFill>
        <p:spPr>
          <a:xfrm>
            <a:off x="6096000" y="2519095"/>
            <a:ext cx="5815918" cy="4007280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5B91270C-A6C4-4B12-990A-8E450FC54BC3}"/>
              </a:ext>
            </a:extLst>
          </p:cNvPr>
          <p:cNvSpPr txBox="1"/>
          <p:nvPr/>
        </p:nvSpPr>
        <p:spPr>
          <a:xfrm>
            <a:off x="10176901" y="505675"/>
            <a:ext cx="15975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고객센터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290061" y="448886"/>
            <a:ext cx="26021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n w="19050">
                  <a:noFill/>
                </a:ln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DASAN RESORT</a:t>
            </a:r>
            <a:endParaRPr lang="ko-KR" altLang="en-US" sz="2400" b="1" dirty="0">
              <a:ln w="19050">
                <a:noFill/>
              </a:ln>
              <a:solidFill>
                <a:schemeClr val="tx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3331026" y="518610"/>
            <a:ext cx="16625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통합예약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998F973-8D88-4A40-85FA-9758A265D305}"/>
              </a:ext>
            </a:extLst>
          </p:cNvPr>
          <p:cNvSpPr txBox="1"/>
          <p:nvPr/>
        </p:nvSpPr>
        <p:spPr>
          <a:xfrm>
            <a:off x="5487087" y="518610"/>
            <a:ext cx="21283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리조트 안내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998F973-8D88-4A40-85FA-9758A265D305}"/>
              </a:ext>
            </a:extLst>
          </p:cNvPr>
          <p:cNvSpPr txBox="1"/>
          <p:nvPr/>
        </p:nvSpPr>
        <p:spPr>
          <a:xfrm>
            <a:off x="7763273" y="510075"/>
            <a:ext cx="21283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리조트 소식</a:t>
            </a:r>
          </a:p>
        </p:txBody>
      </p:sp>
      <p:cxnSp>
        <p:nvCxnSpPr>
          <p:cNvPr id="47" name="직선 연결선 46"/>
          <p:cNvCxnSpPr/>
          <p:nvPr/>
        </p:nvCxnSpPr>
        <p:spPr>
          <a:xfrm>
            <a:off x="290061" y="1046133"/>
            <a:ext cx="11722536" cy="0"/>
          </a:xfrm>
          <a:prstGeom prst="line">
            <a:avLst/>
          </a:prstGeom>
          <a:ln w="1905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387268" y="1274921"/>
            <a:ext cx="35715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서비스</a:t>
            </a:r>
            <a:endParaRPr lang="ko-KR" altLang="en-US" sz="3200" b="1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20AA467-AAC6-49C8-BC48-720A0B2C4D27}"/>
              </a:ext>
            </a:extLst>
          </p:cNvPr>
          <p:cNvSpPr txBox="1"/>
          <p:nvPr/>
        </p:nvSpPr>
        <p:spPr>
          <a:xfrm>
            <a:off x="561567" y="3160415"/>
            <a:ext cx="4510309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ln w="19050">
                  <a:noFill/>
                </a:ln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Making Rice Cake</a:t>
            </a:r>
          </a:p>
        </p:txBody>
      </p:sp>
      <p:sp>
        <p:nvSpPr>
          <p:cNvPr id="24" name="TextBox 23">
            <a:hlinkClick r:id="rId4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389768" y="1927231"/>
            <a:ext cx="13502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수원화성 투어</a:t>
            </a:r>
          </a:p>
        </p:txBody>
      </p:sp>
      <p:sp>
        <p:nvSpPr>
          <p:cNvPr id="37" name="직사각형 36"/>
          <p:cNvSpPr/>
          <p:nvPr/>
        </p:nvSpPr>
        <p:spPr>
          <a:xfrm>
            <a:off x="1631006" y="1920372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</a:rPr>
              <a:t>｜</a:t>
            </a:r>
            <a:endParaRPr lang="ko-KR" altLang="en-US" sz="1400" dirty="0"/>
          </a:p>
        </p:txBody>
      </p:sp>
      <p:sp>
        <p:nvSpPr>
          <p:cNvPr id="38" name="TextBox 37">
            <a:hlinkClick r:id="rId5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1956380" y="1920372"/>
            <a:ext cx="17790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광교호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둘레길 투어</a:t>
            </a:r>
          </a:p>
        </p:txBody>
      </p:sp>
      <p:sp>
        <p:nvSpPr>
          <p:cNvPr id="39" name="직사각형 38"/>
          <p:cNvSpPr/>
          <p:nvPr/>
        </p:nvSpPr>
        <p:spPr>
          <a:xfrm>
            <a:off x="3587639" y="1927232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</a:rPr>
              <a:t>｜</a:t>
            </a:r>
            <a:endParaRPr lang="ko-KR" altLang="en-US" sz="1400" dirty="0"/>
          </a:p>
        </p:txBody>
      </p:sp>
      <p:sp>
        <p:nvSpPr>
          <p:cNvPr id="40" name="TextBox 39">
            <a:hlinkClick r:id="rId6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3939343" y="1930924"/>
            <a:ext cx="15731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수원 </a:t>
            </a:r>
            <a:r>
              <a:rPr lang="ko-KR" altLang="en-US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전통주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체험</a:t>
            </a:r>
          </a:p>
        </p:txBody>
      </p:sp>
      <p:sp>
        <p:nvSpPr>
          <p:cNvPr id="49" name="직사각형 48"/>
          <p:cNvSpPr/>
          <p:nvPr/>
        </p:nvSpPr>
        <p:spPr>
          <a:xfrm>
            <a:off x="5420793" y="1927232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</a:rPr>
              <a:t>｜</a:t>
            </a:r>
            <a:endParaRPr lang="ko-KR" altLang="en-US" sz="1400" dirty="0"/>
          </a:p>
        </p:txBody>
      </p:sp>
      <p:sp>
        <p:nvSpPr>
          <p:cNvPr id="50" name="TextBox 49">
            <a:hlinkClick r:id="rId7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5746358" y="1927232"/>
            <a:ext cx="1326785" cy="3114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떡만들기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체험</a:t>
            </a:r>
          </a:p>
        </p:txBody>
      </p:sp>
      <p:sp>
        <p:nvSpPr>
          <p:cNvPr id="51" name="직사각형 50"/>
          <p:cNvSpPr/>
          <p:nvPr/>
        </p:nvSpPr>
        <p:spPr>
          <a:xfrm>
            <a:off x="6981444" y="1927232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</a:rPr>
              <a:t>｜</a:t>
            </a:r>
            <a:endParaRPr lang="ko-KR" altLang="en-US" sz="1400" dirty="0"/>
          </a:p>
        </p:txBody>
      </p:sp>
      <p:sp>
        <p:nvSpPr>
          <p:cNvPr id="52" name="TextBox 51">
            <a:hlinkClick r:id="rId8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7345646" y="1927231"/>
            <a:ext cx="9964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다도 체험</a:t>
            </a:r>
          </a:p>
        </p:txBody>
      </p:sp>
      <p:sp>
        <p:nvSpPr>
          <p:cNvPr id="53" name="직사각형 52"/>
          <p:cNvSpPr/>
          <p:nvPr/>
        </p:nvSpPr>
        <p:spPr>
          <a:xfrm>
            <a:off x="8342081" y="1930924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</a:rPr>
              <a:t>｜</a:t>
            </a:r>
            <a:endParaRPr lang="ko-KR" altLang="en-US" sz="1400" dirty="0"/>
          </a:p>
        </p:txBody>
      </p:sp>
      <p:sp>
        <p:nvSpPr>
          <p:cNvPr id="54" name="TextBox 53">
            <a:hlinkClick r:id="rId9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8751601" y="1927231"/>
            <a:ext cx="10397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농장 체험</a:t>
            </a:r>
          </a:p>
        </p:txBody>
      </p:sp>
      <p:sp>
        <p:nvSpPr>
          <p:cNvPr id="26" name="TextBox 25">
            <a:hlinkClick r:id="rId10" action="ppaction://hlinksldjump"/>
          </p:cNvPr>
          <p:cNvSpPr txBox="1"/>
          <p:nvPr/>
        </p:nvSpPr>
        <p:spPr>
          <a:xfrm>
            <a:off x="0" y="-4500"/>
            <a:ext cx="12192000" cy="3276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27" name="TextBox 26">
            <a:hlinkClick r:id="rId10" action="ppaction://hlinksldjump"/>
            <a:extLst>
              <a:ext uri="{FF2B5EF4-FFF2-40B4-BE49-F238E27FC236}">
                <a16:creationId xmlns:a16="http://schemas.microsoft.com/office/drawing/2014/main" id="{5B91270C-A6C4-4B12-990A-8E450FC54BC3}"/>
              </a:ext>
            </a:extLst>
          </p:cNvPr>
          <p:cNvSpPr txBox="1"/>
          <p:nvPr/>
        </p:nvSpPr>
        <p:spPr>
          <a:xfrm>
            <a:off x="10169314" y="505883"/>
            <a:ext cx="13079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고객센터</a:t>
            </a:r>
          </a:p>
        </p:txBody>
      </p:sp>
      <p:sp>
        <p:nvSpPr>
          <p:cNvPr id="28" name="TextBox 27">
            <a:hlinkClick r:id="rId11" action="ppaction://hlinksldjump"/>
          </p:cNvPr>
          <p:cNvSpPr txBox="1"/>
          <p:nvPr/>
        </p:nvSpPr>
        <p:spPr>
          <a:xfrm>
            <a:off x="286593" y="447528"/>
            <a:ext cx="26021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n w="19050">
                  <a:noFill/>
                </a:ln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DASAN RESORT   </a:t>
            </a:r>
            <a:endParaRPr lang="ko-KR" altLang="en-US" sz="2400" b="1" dirty="0">
              <a:ln w="19050">
                <a:noFill/>
              </a:ln>
              <a:solidFill>
                <a:schemeClr val="tx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TextBox 28">
            <a:hlinkClick r:id="rId10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3327558" y="515692"/>
            <a:ext cx="12741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통합예약</a:t>
            </a:r>
          </a:p>
        </p:txBody>
      </p:sp>
      <p:sp>
        <p:nvSpPr>
          <p:cNvPr id="30" name="TextBox 29">
            <a:hlinkClick r:id="rId10" action="ppaction://hlinksldjump"/>
            <a:extLst>
              <a:ext uri="{FF2B5EF4-FFF2-40B4-BE49-F238E27FC236}">
                <a16:creationId xmlns:a16="http://schemas.microsoft.com/office/drawing/2014/main" id="{7998F973-8D88-4A40-85FA-9758A265D305}"/>
              </a:ext>
            </a:extLst>
          </p:cNvPr>
          <p:cNvSpPr txBox="1"/>
          <p:nvPr/>
        </p:nvSpPr>
        <p:spPr>
          <a:xfrm>
            <a:off x="5476713" y="516530"/>
            <a:ext cx="15441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리조트 안내</a:t>
            </a:r>
          </a:p>
        </p:txBody>
      </p:sp>
      <p:sp>
        <p:nvSpPr>
          <p:cNvPr id="31" name="TextBox 30">
            <a:hlinkClick r:id="rId10" action="ppaction://hlinksldjump"/>
            <a:extLst>
              <a:ext uri="{FF2B5EF4-FFF2-40B4-BE49-F238E27FC236}">
                <a16:creationId xmlns:a16="http://schemas.microsoft.com/office/drawing/2014/main" id="{7998F973-8D88-4A40-85FA-9758A265D305}"/>
              </a:ext>
            </a:extLst>
          </p:cNvPr>
          <p:cNvSpPr txBox="1"/>
          <p:nvPr/>
        </p:nvSpPr>
        <p:spPr>
          <a:xfrm>
            <a:off x="7759017" y="511162"/>
            <a:ext cx="15612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리조트 소식</a:t>
            </a:r>
          </a:p>
        </p:txBody>
      </p:sp>
      <p:sp>
        <p:nvSpPr>
          <p:cNvPr id="32" name="TextBox 31">
            <a:hlinkClick r:id="rId12" action="ppaction://hlinksldjump"/>
            <a:extLst>
              <a:ext uri="{FF2B5EF4-FFF2-40B4-BE49-F238E27FC236}">
                <a16:creationId xmlns:a16="http://schemas.microsoft.com/office/drawing/2014/main" id="{F58275E5-7314-4031-97E4-97B7FDB1D406}"/>
              </a:ext>
            </a:extLst>
          </p:cNvPr>
          <p:cNvSpPr txBox="1"/>
          <p:nvPr/>
        </p:nvSpPr>
        <p:spPr>
          <a:xfrm>
            <a:off x="3308210" y="886639"/>
            <a:ext cx="114993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객실 예약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" name="TextBox 32">
            <a:hlinkClick r:id="rId13" action="ppaction://hlinksldjump"/>
            <a:extLst>
              <a:ext uri="{FF2B5EF4-FFF2-40B4-BE49-F238E27FC236}">
                <a16:creationId xmlns:a16="http://schemas.microsoft.com/office/drawing/2014/main" id="{F58275E5-7314-4031-97E4-97B7FDB1D406}"/>
              </a:ext>
            </a:extLst>
          </p:cNvPr>
          <p:cNvSpPr txBox="1"/>
          <p:nvPr/>
        </p:nvSpPr>
        <p:spPr>
          <a:xfrm>
            <a:off x="3285814" y="1235599"/>
            <a:ext cx="124020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서비스 예약</a:t>
            </a:r>
          </a:p>
        </p:txBody>
      </p:sp>
      <p:sp>
        <p:nvSpPr>
          <p:cNvPr id="34" name="TextBox 33">
            <a:hlinkClick r:id="rId14" action="ppaction://hlinksldjump"/>
            <a:extLst>
              <a:ext uri="{FF2B5EF4-FFF2-40B4-BE49-F238E27FC236}">
                <a16:creationId xmlns:a16="http://schemas.microsoft.com/office/drawing/2014/main" id="{F58275E5-7314-4031-97E4-97B7FDB1D406}"/>
              </a:ext>
            </a:extLst>
          </p:cNvPr>
          <p:cNvSpPr txBox="1"/>
          <p:nvPr/>
        </p:nvSpPr>
        <p:spPr>
          <a:xfrm>
            <a:off x="3017081" y="1619983"/>
            <a:ext cx="186499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 err="1">
                <a:latin typeface="맑은 고딕" panose="020B0503020000020004" pitchFamily="50" charset="-127"/>
              </a:rPr>
              <a:t>예약조회</a:t>
            </a:r>
            <a:r>
              <a:rPr lang="en-US" altLang="ko-KR" sz="1400" dirty="0">
                <a:latin typeface="맑은 고딕" panose="020B0503020000020004" pitchFamily="50" charset="-127"/>
              </a:rPr>
              <a:t>/</a:t>
            </a:r>
            <a:r>
              <a:rPr lang="ko-KR" altLang="en-US" sz="1400" dirty="0">
                <a:latin typeface="맑은 고딕" panose="020B0503020000020004" pitchFamily="50" charset="-127"/>
              </a:rPr>
              <a:t>변경</a:t>
            </a:r>
            <a:r>
              <a:rPr lang="en-US" altLang="ko-KR" sz="1400" dirty="0">
                <a:latin typeface="맑은 고딕" panose="020B0503020000020004" pitchFamily="50" charset="-127"/>
              </a:rPr>
              <a:t>/</a:t>
            </a:r>
            <a:r>
              <a:rPr lang="ko-KR" altLang="en-US" sz="1400" dirty="0">
                <a:latin typeface="맑은 고딕" panose="020B0503020000020004" pitchFamily="50" charset="-127"/>
              </a:rPr>
              <a:t>취소</a:t>
            </a:r>
          </a:p>
        </p:txBody>
      </p:sp>
      <p:sp>
        <p:nvSpPr>
          <p:cNvPr id="35" name="TextBox 34">
            <a:hlinkClick r:id="rId15" action="ppaction://hlinksldjump"/>
            <a:extLst>
              <a:ext uri="{FF2B5EF4-FFF2-40B4-BE49-F238E27FC236}">
                <a16:creationId xmlns:a16="http://schemas.microsoft.com/office/drawing/2014/main" id="{1EF22B79-2842-420A-B9FF-EF80463C3457}"/>
              </a:ext>
            </a:extLst>
          </p:cNvPr>
          <p:cNvSpPr txBox="1"/>
          <p:nvPr/>
        </p:nvSpPr>
        <p:spPr>
          <a:xfrm>
            <a:off x="7905040" y="933483"/>
            <a:ext cx="12145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리조트 뉴스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6" name="TextBox 35">
            <a:hlinkClick r:id="rId16" action="ppaction://hlinksldjump"/>
            <a:extLst>
              <a:ext uri="{FF2B5EF4-FFF2-40B4-BE49-F238E27FC236}">
                <a16:creationId xmlns:a16="http://schemas.microsoft.com/office/drawing/2014/main" id="{DF04EEA3-134F-408C-9479-AA9C986DC17B}"/>
              </a:ext>
            </a:extLst>
          </p:cNvPr>
          <p:cNvSpPr txBox="1"/>
          <p:nvPr/>
        </p:nvSpPr>
        <p:spPr>
          <a:xfrm>
            <a:off x="10278585" y="898107"/>
            <a:ext cx="87732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FAQ</a:t>
            </a:r>
          </a:p>
        </p:txBody>
      </p:sp>
      <p:sp>
        <p:nvSpPr>
          <p:cNvPr id="55" name="TextBox 54">
            <a:hlinkClick r:id="rId17" action="ppaction://hlinksldjump"/>
            <a:extLst>
              <a:ext uri="{FF2B5EF4-FFF2-40B4-BE49-F238E27FC236}">
                <a16:creationId xmlns:a16="http://schemas.microsoft.com/office/drawing/2014/main" id="{1EF22B79-2842-420A-B9FF-EF80463C3457}"/>
              </a:ext>
            </a:extLst>
          </p:cNvPr>
          <p:cNvSpPr txBox="1"/>
          <p:nvPr/>
        </p:nvSpPr>
        <p:spPr>
          <a:xfrm>
            <a:off x="7952442" y="1300695"/>
            <a:ext cx="111969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오시는 길</a:t>
            </a:r>
          </a:p>
        </p:txBody>
      </p:sp>
      <p:sp>
        <p:nvSpPr>
          <p:cNvPr id="56" name="TextBox 55">
            <a:hlinkClick r:id="rId18" action="ppaction://hlinksldjump"/>
            <a:extLst>
              <a:ext uri="{FF2B5EF4-FFF2-40B4-BE49-F238E27FC236}">
                <a16:creationId xmlns:a16="http://schemas.microsoft.com/office/drawing/2014/main" id="{DF04EEA3-134F-408C-9479-AA9C986DC17B}"/>
              </a:ext>
            </a:extLst>
          </p:cNvPr>
          <p:cNvSpPr txBox="1"/>
          <p:nvPr/>
        </p:nvSpPr>
        <p:spPr>
          <a:xfrm>
            <a:off x="10282588" y="1270037"/>
            <a:ext cx="89267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분실물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7" name="TextBox 56">
            <a:hlinkClick r:id="rId19" action="ppaction://hlinksldjump"/>
            <a:extLst>
              <a:ext uri="{FF2B5EF4-FFF2-40B4-BE49-F238E27FC236}">
                <a16:creationId xmlns:a16="http://schemas.microsoft.com/office/drawing/2014/main" id="{DF04EEA3-134F-408C-9479-AA9C986DC17B}"/>
              </a:ext>
            </a:extLst>
          </p:cNvPr>
          <p:cNvSpPr txBox="1"/>
          <p:nvPr/>
        </p:nvSpPr>
        <p:spPr>
          <a:xfrm>
            <a:off x="10238187" y="1654421"/>
            <a:ext cx="114450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고객의 소리</a:t>
            </a:r>
          </a:p>
        </p:txBody>
      </p:sp>
      <p:sp>
        <p:nvSpPr>
          <p:cNvPr id="58" name="TextBox 57">
            <a:hlinkClick r:id="rId20" action="ppaction://hlinksldjump"/>
            <a:extLst>
              <a:ext uri="{FF2B5EF4-FFF2-40B4-BE49-F238E27FC236}">
                <a16:creationId xmlns:a16="http://schemas.microsoft.com/office/drawing/2014/main" id="{1EF22B79-2842-420A-B9FF-EF80463C3457}"/>
              </a:ext>
            </a:extLst>
          </p:cNvPr>
          <p:cNvSpPr txBox="1"/>
          <p:nvPr/>
        </p:nvSpPr>
        <p:spPr>
          <a:xfrm>
            <a:off x="5522715" y="888592"/>
            <a:ext cx="141194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리조트 소개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9" name="TextBox 58">
            <a:hlinkClick r:id="rId21" action="ppaction://hlinksldjump"/>
            <a:extLst>
              <a:ext uri="{FF2B5EF4-FFF2-40B4-BE49-F238E27FC236}">
                <a16:creationId xmlns:a16="http://schemas.microsoft.com/office/drawing/2014/main" id="{1EF22B79-2842-420A-B9FF-EF80463C3457}"/>
              </a:ext>
            </a:extLst>
          </p:cNvPr>
          <p:cNvSpPr txBox="1"/>
          <p:nvPr/>
        </p:nvSpPr>
        <p:spPr>
          <a:xfrm>
            <a:off x="5892847" y="1243826"/>
            <a:ext cx="67168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객실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0" name="TextBox 59">
            <a:hlinkClick r:id="rId4" action="ppaction://hlinksldjump"/>
            <a:extLst>
              <a:ext uri="{FF2B5EF4-FFF2-40B4-BE49-F238E27FC236}">
                <a16:creationId xmlns:a16="http://schemas.microsoft.com/office/drawing/2014/main" id="{1EF22B79-2842-420A-B9FF-EF80463C3457}"/>
              </a:ext>
            </a:extLst>
          </p:cNvPr>
          <p:cNvSpPr txBox="1"/>
          <p:nvPr/>
        </p:nvSpPr>
        <p:spPr>
          <a:xfrm>
            <a:off x="5812024" y="1604197"/>
            <a:ext cx="87402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</a:rPr>
              <a:t>서비스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1" name="TextBox 60">
            <a:hlinkClick r:id="rId22" action="ppaction://hlinksldjump"/>
            <a:extLst>
              <a:ext uri="{FF2B5EF4-FFF2-40B4-BE49-F238E27FC236}">
                <a16:creationId xmlns:a16="http://schemas.microsoft.com/office/drawing/2014/main" id="{1EF22B79-2842-420A-B9FF-EF80463C3457}"/>
              </a:ext>
            </a:extLst>
          </p:cNvPr>
          <p:cNvSpPr txBox="1"/>
          <p:nvPr/>
        </p:nvSpPr>
        <p:spPr>
          <a:xfrm>
            <a:off x="5645064" y="1929506"/>
            <a:ext cx="120794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편의시설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2" name="TextBox 61">
            <a:hlinkClick r:id="rId23" action="ppaction://hlinksldjump"/>
            <a:extLst>
              <a:ext uri="{FF2B5EF4-FFF2-40B4-BE49-F238E27FC236}">
                <a16:creationId xmlns:a16="http://schemas.microsoft.com/office/drawing/2014/main" id="{1EF22B79-2842-420A-B9FF-EF80463C3457}"/>
              </a:ext>
            </a:extLst>
          </p:cNvPr>
          <p:cNvSpPr txBox="1"/>
          <p:nvPr/>
        </p:nvSpPr>
        <p:spPr>
          <a:xfrm>
            <a:off x="5834353" y="2276642"/>
            <a:ext cx="82936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다이닝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3" name="TextBox 62">
            <a:hlinkClick r:id="rId24" action="ppaction://hlinksldjump"/>
            <a:extLst>
              <a:ext uri="{FF2B5EF4-FFF2-40B4-BE49-F238E27FC236}">
                <a16:creationId xmlns:a16="http://schemas.microsoft.com/office/drawing/2014/main" id="{1EF22B79-2842-420A-B9FF-EF80463C3457}"/>
              </a:ext>
            </a:extLst>
          </p:cNvPr>
          <p:cNvSpPr txBox="1"/>
          <p:nvPr/>
        </p:nvSpPr>
        <p:spPr>
          <a:xfrm>
            <a:off x="5834352" y="2622811"/>
            <a:ext cx="829361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연회장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4" name="직사각형 63">
            <a:hlinkClick r:id="rId7" action="ppaction://hlinksldjump"/>
          </p:cNvPr>
          <p:cNvSpPr/>
          <p:nvPr/>
        </p:nvSpPr>
        <p:spPr>
          <a:xfrm>
            <a:off x="0" y="3378754"/>
            <a:ext cx="12192000" cy="34792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7164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/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55" grpId="0"/>
      <p:bldP spid="56" grpId="0"/>
      <p:bldP spid="57" grpId="0"/>
      <p:bldP spid="58" grpId="0"/>
      <p:bldP spid="59" grpId="0"/>
      <p:bldP spid="60" grpId="0"/>
      <p:bldP spid="61" grpId="0"/>
      <p:bldP spid="62" grpId="0"/>
      <p:bldP spid="63" grpId="0"/>
    </p:bld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389767" y="2499360"/>
            <a:ext cx="5710406" cy="401339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591777" y="2645220"/>
            <a:ext cx="5304526" cy="33686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다도 체험</a:t>
            </a:r>
            <a:endParaRPr lang="en-US" altLang="ko-KR" sz="2400" b="1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2400" b="1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다도체험을 통해서 여유로운 시간을 </a:t>
            </a:r>
            <a:r>
              <a:rPr lang="ko-KR" altLang="en-US" sz="1600" dirty="0" err="1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보내보세요</a:t>
            </a:r>
            <a:r>
              <a:rPr lang="en-US" altLang="ko-KR" sz="1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!</a:t>
            </a:r>
          </a:p>
          <a:p>
            <a:pPr>
              <a:lnSpc>
                <a:spcPct val="150000"/>
              </a:lnSpc>
            </a:pPr>
            <a:r>
              <a:rPr lang="ko-KR" altLang="en-US" sz="1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향긋한 차로 개운해지는 하루를 만들 수 있습니다</a:t>
            </a:r>
            <a:r>
              <a:rPr lang="en-US" altLang="ko-KR" sz="1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600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 err="1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다산리조트와</a:t>
            </a:r>
            <a:r>
              <a:rPr lang="ko-KR" altLang="en-US" sz="1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함께 차를 우려먹으면서 휴식을 취하고 마음을 가다듬어보세요</a:t>
            </a:r>
            <a:r>
              <a:rPr lang="en-US" altLang="ko-KR" sz="1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! </a:t>
            </a:r>
            <a:r>
              <a:rPr lang="ko-KR" altLang="en-US" sz="1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마음속 차분함과 평온함을 느낄 수 있습니다</a:t>
            </a:r>
            <a:r>
              <a:rPr lang="en-US" altLang="ko-KR" sz="1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pic>
        <p:nvPicPr>
          <p:cNvPr id="38" name="그림 3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40" b="4818"/>
          <a:stretch/>
        </p:blipFill>
        <p:spPr>
          <a:xfrm>
            <a:off x="6096000" y="2499360"/>
            <a:ext cx="5782382" cy="4013393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5B91270C-A6C4-4B12-990A-8E450FC54BC3}"/>
              </a:ext>
            </a:extLst>
          </p:cNvPr>
          <p:cNvSpPr txBox="1"/>
          <p:nvPr/>
        </p:nvSpPr>
        <p:spPr>
          <a:xfrm>
            <a:off x="10176901" y="505675"/>
            <a:ext cx="15975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고객센터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290061" y="448886"/>
            <a:ext cx="26021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n w="19050">
                  <a:noFill/>
                </a:ln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DASAN RESORT</a:t>
            </a:r>
            <a:endParaRPr lang="ko-KR" altLang="en-US" sz="2400" b="1" dirty="0">
              <a:ln w="19050">
                <a:noFill/>
              </a:ln>
              <a:solidFill>
                <a:schemeClr val="tx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3331026" y="518610"/>
            <a:ext cx="16625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통합예약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998F973-8D88-4A40-85FA-9758A265D305}"/>
              </a:ext>
            </a:extLst>
          </p:cNvPr>
          <p:cNvSpPr txBox="1"/>
          <p:nvPr/>
        </p:nvSpPr>
        <p:spPr>
          <a:xfrm>
            <a:off x="5487087" y="518610"/>
            <a:ext cx="21283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리조트 안내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998F973-8D88-4A40-85FA-9758A265D305}"/>
              </a:ext>
            </a:extLst>
          </p:cNvPr>
          <p:cNvSpPr txBox="1"/>
          <p:nvPr/>
        </p:nvSpPr>
        <p:spPr>
          <a:xfrm>
            <a:off x="7763273" y="510075"/>
            <a:ext cx="21283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리조트 소식</a:t>
            </a:r>
          </a:p>
        </p:txBody>
      </p:sp>
      <p:cxnSp>
        <p:nvCxnSpPr>
          <p:cNvPr id="45" name="직선 연결선 44"/>
          <p:cNvCxnSpPr/>
          <p:nvPr/>
        </p:nvCxnSpPr>
        <p:spPr>
          <a:xfrm>
            <a:off x="290061" y="1046133"/>
            <a:ext cx="11722536" cy="0"/>
          </a:xfrm>
          <a:prstGeom prst="line">
            <a:avLst/>
          </a:prstGeom>
          <a:ln w="1905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387268" y="1274921"/>
            <a:ext cx="35715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서비스</a:t>
            </a:r>
            <a:endParaRPr lang="ko-KR" altLang="en-US" sz="3200" b="1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9232708-876E-461E-BC95-FBCED5644ED5}"/>
              </a:ext>
            </a:extLst>
          </p:cNvPr>
          <p:cNvSpPr txBox="1"/>
          <p:nvPr/>
        </p:nvSpPr>
        <p:spPr>
          <a:xfrm>
            <a:off x="640395" y="3191946"/>
            <a:ext cx="4510309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ln w="19050">
                  <a:noFill/>
                </a:ln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Tea Ceremony Experience </a:t>
            </a:r>
          </a:p>
        </p:txBody>
      </p:sp>
      <p:sp>
        <p:nvSpPr>
          <p:cNvPr id="24" name="TextBox 23">
            <a:hlinkClick r:id="rId4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389768" y="1927231"/>
            <a:ext cx="13502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수원화성 투어</a:t>
            </a:r>
          </a:p>
        </p:txBody>
      </p:sp>
      <p:sp>
        <p:nvSpPr>
          <p:cNvPr id="37" name="직사각형 36"/>
          <p:cNvSpPr/>
          <p:nvPr/>
        </p:nvSpPr>
        <p:spPr>
          <a:xfrm>
            <a:off x="1631006" y="1920372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</a:rPr>
              <a:t>｜</a:t>
            </a:r>
            <a:endParaRPr lang="ko-KR" altLang="en-US" sz="1400" dirty="0"/>
          </a:p>
        </p:txBody>
      </p:sp>
      <p:sp>
        <p:nvSpPr>
          <p:cNvPr id="41" name="TextBox 40">
            <a:hlinkClick r:id="rId5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1956380" y="1920372"/>
            <a:ext cx="17790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광교호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둘레길 투어</a:t>
            </a:r>
          </a:p>
        </p:txBody>
      </p:sp>
      <p:sp>
        <p:nvSpPr>
          <p:cNvPr id="47" name="직사각형 46"/>
          <p:cNvSpPr/>
          <p:nvPr/>
        </p:nvSpPr>
        <p:spPr>
          <a:xfrm>
            <a:off x="3587639" y="1927232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</a:rPr>
              <a:t>｜</a:t>
            </a:r>
            <a:endParaRPr lang="ko-KR" altLang="en-US" sz="1400" dirty="0"/>
          </a:p>
        </p:txBody>
      </p:sp>
      <p:sp>
        <p:nvSpPr>
          <p:cNvPr id="48" name="TextBox 47">
            <a:hlinkClick r:id="rId6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3939343" y="1930924"/>
            <a:ext cx="15731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수원 </a:t>
            </a:r>
            <a:r>
              <a:rPr lang="ko-KR" altLang="en-US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전통주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체험</a:t>
            </a:r>
          </a:p>
        </p:txBody>
      </p:sp>
      <p:sp>
        <p:nvSpPr>
          <p:cNvPr id="49" name="직사각형 48"/>
          <p:cNvSpPr/>
          <p:nvPr/>
        </p:nvSpPr>
        <p:spPr>
          <a:xfrm>
            <a:off x="5420793" y="1927232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</a:rPr>
              <a:t>｜</a:t>
            </a:r>
            <a:endParaRPr lang="ko-KR" altLang="en-US" sz="1400" dirty="0"/>
          </a:p>
        </p:txBody>
      </p:sp>
      <p:sp>
        <p:nvSpPr>
          <p:cNvPr id="50" name="TextBox 49">
            <a:hlinkClick r:id="rId7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5746358" y="1927232"/>
            <a:ext cx="1326785" cy="3114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떡만들기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체험</a:t>
            </a:r>
          </a:p>
        </p:txBody>
      </p:sp>
      <p:sp>
        <p:nvSpPr>
          <p:cNvPr id="51" name="직사각형 50"/>
          <p:cNvSpPr/>
          <p:nvPr/>
        </p:nvSpPr>
        <p:spPr>
          <a:xfrm>
            <a:off x="6981444" y="1927232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</a:rPr>
              <a:t>｜</a:t>
            </a:r>
            <a:endParaRPr lang="ko-KR" altLang="en-US" sz="1400" dirty="0"/>
          </a:p>
        </p:txBody>
      </p:sp>
      <p:sp>
        <p:nvSpPr>
          <p:cNvPr id="52" name="TextBox 51">
            <a:hlinkClick r:id="rId8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7345646" y="1927231"/>
            <a:ext cx="9964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다도 체험</a:t>
            </a:r>
          </a:p>
        </p:txBody>
      </p:sp>
      <p:sp>
        <p:nvSpPr>
          <p:cNvPr id="53" name="직사각형 52"/>
          <p:cNvSpPr/>
          <p:nvPr/>
        </p:nvSpPr>
        <p:spPr>
          <a:xfrm>
            <a:off x="8342081" y="1930924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</a:rPr>
              <a:t>｜</a:t>
            </a:r>
            <a:endParaRPr lang="ko-KR" altLang="en-US" sz="1400" dirty="0"/>
          </a:p>
        </p:txBody>
      </p:sp>
      <p:sp>
        <p:nvSpPr>
          <p:cNvPr id="54" name="TextBox 53">
            <a:hlinkClick r:id="rId9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8751601" y="1927231"/>
            <a:ext cx="10397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농장 체험</a:t>
            </a:r>
          </a:p>
        </p:txBody>
      </p:sp>
      <p:sp>
        <p:nvSpPr>
          <p:cNvPr id="26" name="TextBox 25">
            <a:hlinkClick r:id="rId10" action="ppaction://hlinksldjump"/>
          </p:cNvPr>
          <p:cNvSpPr txBox="1"/>
          <p:nvPr/>
        </p:nvSpPr>
        <p:spPr>
          <a:xfrm>
            <a:off x="0" y="-4500"/>
            <a:ext cx="12192000" cy="3276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27" name="TextBox 26">
            <a:hlinkClick r:id="rId10" action="ppaction://hlinksldjump"/>
            <a:extLst>
              <a:ext uri="{FF2B5EF4-FFF2-40B4-BE49-F238E27FC236}">
                <a16:creationId xmlns:a16="http://schemas.microsoft.com/office/drawing/2014/main" id="{5B91270C-A6C4-4B12-990A-8E450FC54BC3}"/>
              </a:ext>
            </a:extLst>
          </p:cNvPr>
          <p:cNvSpPr txBox="1"/>
          <p:nvPr/>
        </p:nvSpPr>
        <p:spPr>
          <a:xfrm>
            <a:off x="10169314" y="505883"/>
            <a:ext cx="13079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고객센터</a:t>
            </a:r>
          </a:p>
        </p:txBody>
      </p:sp>
      <p:sp>
        <p:nvSpPr>
          <p:cNvPr id="28" name="TextBox 27">
            <a:hlinkClick r:id="rId11" action="ppaction://hlinksldjump"/>
          </p:cNvPr>
          <p:cNvSpPr txBox="1"/>
          <p:nvPr/>
        </p:nvSpPr>
        <p:spPr>
          <a:xfrm>
            <a:off x="286593" y="447528"/>
            <a:ext cx="26021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n w="19050">
                  <a:noFill/>
                </a:ln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DASAN RESORT   </a:t>
            </a:r>
            <a:endParaRPr lang="ko-KR" altLang="en-US" sz="2400" b="1" dirty="0">
              <a:ln w="19050">
                <a:noFill/>
              </a:ln>
              <a:solidFill>
                <a:schemeClr val="tx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TextBox 28">
            <a:hlinkClick r:id="rId10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3327558" y="515692"/>
            <a:ext cx="12741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통합예약</a:t>
            </a:r>
          </a:p>
        </p:txBody>
      </p:sp>
      <p:sp>
        <p:nvSpPr>
          <p:cNvPr id="30" name="TextBox 29">
            <a:hlinkClick r:id="rId10" action="ppaction://hlinksldjump"/>
            <a:extLst>
              <a:ext uri="{FF2B5EF4-FFF2-40B4-BE49-F238E27FC236}">
                <a16:creationId xmlns:a16="http://schemas.microsoft.com/office/drawing/2014/main" id="{7998F973-8D88-4A40-85FA-9758A265D305}"/>
              </a:ext>
            </a:extLst>
          </p:cNvPr>
          <p:cNvSpPr txBox="1"/>
          <p:nvPr/>
        </p:nvSpPr>
        <p:spPr>
          <a:xfrm>
            <a:off x="5476713" y="516530"/>
            <a:ext cx="15441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리조트 안내</a:t>
            </a:r>
          </a:p>
        </p:txBody>
      </p:sp>
      <p:sp>
        <p:nvSpPr>
          <p:cNvPr id="31" name="TextBox 30">
            <a:hlinkClick r:id="rId10" action="ppaction://hlinksldjump"/>
            <a:extLst>
              <a:ext uri="{FF2B5EF4-FFF2-40B4-BE49-F238E27FC236}">
                <a16:creationId xmlns:a16="http://schemas.microsoft.com/office/drawing/2014/main" id="{7998F973-8D88-4A40-85FA-9758A265D305}"/>
              </a:ext>
            </a:extLst>
          </p:cNvPr>
          <p:cNvSpPr txBox="1"/>
          <p:nvPr/>
        </p:nvSpPr>
        <p:spPr>
          <a:xfrm>
            <a:off x="7759017" y="511162"/>
            <a:ext cx="15612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리조트 소식</a:t>
            </a:r>
          </a:p>
        </p:txBody>
      </p:sp>
      <p:sp>
        <p:nvSpPr>
          <p:cNvPr id="32" name="TextBox 31">
            <a:hlinkClick r:id="rId12" action="ppaction://hlinksldjump"/>
            <a:extLst>
              <a:ext uri="{FF2B5EF4-FFF2-40B4-BE49-F238E27FC236}">
                <a16:creationId xmlns:a16="http://schemas.microsoft.com/office/drawing/2014/main" id="{F58275E5-7314-4031-97E4-97B7FDB1D406}"/>
              </a:ext>
            </a:extLst>
          </p:cNvPr>
          <p:cNvSpPr txBox="1"/>
          <p:nvPr/>
        </p:nvSpPr>
        <p:spPr>
          <a:xfrm>
            <a:off x="3308210" y="886639"/>
            <a:ext cx="114993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객실 예약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" name="TextBox 32">
            <a:hlinkClick r:id="rId13" action="ppaction://hlinksldjump"/>
            <a:extLst>
              <a:ext uri="{FF2B5EF4-FFF2-40B4-BE49-F238E27FC236}">
                <a16:creationId xmlns:a16="http://schemas.microsoft.com/office/drawing/2014/main" id="{F58275E5-7314-4031-97E4-97B7FDB1D406}"/>
              </a:ext>
            </a:extLst>
          </p:cNvPr>
          <p:cNvSpPr txBox="1"/>
          <p:nvPr/>
        </p:nvSpPr>
        <p:spPr>
          <a:xfrm>
            <a:off x="3285814" y="1235599"/>
            <a:ext cx="124020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서비스 예약</a:t>
            </a:r>
          </a:p>
        </p:txBody>
      </p:sp>
      <p:sp>
        <p:nvSpPr>
          <p:cNvPr id="34" name="TextBox 33">
            <a:hlinkClick r:id="rId14" action="ppaction://hlinksldjump"/>
            <a:extLst>
              <a:ext uri="{FF2B5EF4-FFF2-40B4-BE49-F238E27FC236}">
                <a16:creationId xmlns:a16="http://schemas.microsoft.com/office/drawing/2014/main" id="{F58275E5-7314-4031-97E4-97B7FDB1D406}"/>
              </a:ext>
            </a:extLst>
          </p:cNvPr>
          <p:cNvSpPr txBox="1"/>
          <p:nvPr/>
        </p:nvSpPr>
        <p:spPr>
          <a:xfrm>
            <a:off x="3017081" y="1619983"/>
            <a:ext cx="186499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 err="1">
                <a:latin typeface="맑은 고딕" panose="020B0503020000020004" pitchFamily="50" charset="-127"/>
              </a:rPr>
              <a:t>예약조회</a:t>
            </a:r>
            <a:r>
              <a:rPr lang="en-US" altLang="ko-KR" sz="1400" dirty="0">
                <a:latin typeface="맑은 고딕" panose="020B0503020000020004" pitchFamily="50" charset="-127"/>
              </a:rPr>
              <a:t>/</a:t>
            </a:r>
            <a:r>
              <a:rPr lang="ko-KR" altLang="en-US" sz="1400" dirty="0">
                <a:latin typeface="맑은 고딕" panose="020B0503020000020004" pitchFamily="50" charset="-127"/>
              </a:rPr>
              <a:t>변경</a:t>
            </a:r>
            <a:r>
              <a:rPr lang="en-US" altLang="ko-KR" sz="1400" dirty="0">
                <a:latin typeface="맑은 고딕" panose="020B0503020000020004" pitchFamily="50" charset="-127"/>
              </a:rPr>
              <a:t>/</a:t>
            </a:r>
            <a:r>
              <a:rPr lang="ko-KR" altLang="en-US" sz="1400" dirty="0">
                <a:latin typeface="맑은 고딕" panose="020B0503020000020004" pitchFamily="50" charset="-127"/>
              </a:rPr>
              <a:t>취소</a:t>
            </a:r>
          </a:p>
        </p:txBody>
      </p:sp>
      <p:sp>
        <p:nvSpPr>
          <p:cNvPr id="35" name="TextBox 34">
            <a:hlinkClick r:id="rId15" action="ppaction://hlinksldjump"/>
            <a:extLst>
              <a:ext uri="{FF2B5EF4-FFF2-40B4-BE49-F238E27FC236}">
                <a16:creationId xmlns:a16="http://schemas.microsoft.com/office/drawing/2014/main" id="{1EF22B79-2842-420A-B9FF-EF80463C3457}"/>
              </a:ext>
            </a:extLst>
          </p:cNvPr>
          <p:cNvSpPr txBox="1"/>
          <p:nvPr/>
        </p:nvSpPr>
        <p:spPr>
          <a:xfrm>
            <a:off x="7905040" y="933483"/>
            <a:ext cx="12145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리조트 뉴스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6" name="TextBox 35">
            <a:hlinkClick r:id="rId16" action="ppaction://hlinksldjump"/>
            <a:extLst>
              <a:ext uri="{FF2B5EF4-FFF2-40B4-BE49-F238E27FC236}">
                <a16:creationId xmlns:a16="http://schemas.microsoft.com/office/drawing/2014/main" id="{DF04EEA3-134F-408C-9479-AA9C986DC17B}"/>
              </a:ext>
            </a:extLst>
          </p:cNvPr>
          <p:cNvSpPr txBox="1"/>
          <p:nvPr/>
        </p:nvSpPr>
        <p:spPr>
          <a:xfrm>
            <a:off x="10278585" y="898107"/>
            <a:ext cx="87732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FAQ</a:t>
            </a:r>
          </a:p>
        </p:txBody>
      </p:sp>
      <p:sp>
        <p:nvSpPr>
          <p:cNvPr id="55" name="TextBox 54">
            <a:hlinkClick r:id="rId17" action="ppaction://hlinksldjump"/>
            <a:extLst>
              <a:ext uri="{FF2B5EF4-FFF2-40B4-BE49-F238E27FC236}">
                <a16:creationId xmlns:a16="http://schemas.microsoft.com/office/drawing/2014/main" id="{1EF22B79-2842-420A-B9FF-EF80463C3457}"/>
              </a:ext>
            </a:extLst>
          </p:cNvPr>
          <p:cNvSpPr txBox="1"/>
          <p:nvPr/>
        </p:nvSpPr>
        <p:spPr>
          <a:xfrm>
            <a:off x="7952442" y="1300695"/>
            <a:ext cx="111969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오시는 길</a:t>
            </a:r>
          </a:p>
        </p:txBody>
      </p:sp>
      <p:sp>
        <p:nvSpPr>
          <p:cNvPr id="56" name="TextBox 55">
            <a:hlinkClick r:id="rId18" action="ppaction://hlinksldjump"/>
            <a:extLst>
              <a:ext uri="{FF2B5EF4-FFF2-40B4-BE49-F238E27FC236}">
                <a16:creationId xmlns:a16="http://schemas.microsoft.com/office/drawing/2014/main" id="{DF04EEA3-134F-408C-9479-AA9C986DC17B}"/>
              </a:ext>
            </a:extLst>
          </p:cNvPr>
          <p:cNvSpPr txBox="1"/>
          <p:nvPr/>
        </p:nvSpPr>
        <p:spPr>
          <a:xfrm>
            <a:off x="10282588" y="1270037"/>
            <a:ext cx="89267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분실물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7" name="TextBox 56">
            <a:hlinkClick r:id="rId19" action="ppaction://hlinksldjump"/>
            <a:extLst>
              <a:ext uri="{FF2B5EF4-FFF2-40B4-BE49-F238E27FC236}">
                <a16:creationId xmlns:a16="http://schemas.microsoft.com/office/drawing/2014/main" id="{DF04EEA3-134F-408C-9479-AA9C986DC17B}"/>
              </a:ext>
            </a:extLst>
          </p:cNvPr>
          <p:cNvSpPr txBox="1"/>
          <p:nvPr/>
        </p:nvSpPr>
        <p:spPr>
          <a:xfrm>
            <a:off x="10238187" y="1654421"/>
            <a:ext cx="114450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고객의 소리</a:t>
            </a:r>
          </a:p>
        </p:txBody>
      </p:sp>
      <p:sp>
        <p:nvSpPr>
          <p:cNvPr id="58" name="TextBox 57">
            <a:hlinkClick r:id="rId20" action="ppaction://hlinksldjump"/>
            <a:extLst>
              <a:ext uri="{FF2B5EF4-FFF2-40B4-BE49-F238E27FC236}">
                <a16:creationId xmlns:a16="http://schemas.microsoft.com/office/drawing/2014/main" id="{1EF22B79-2842-420A-B9FF-EF80463C3457}"/>
              </a:ext>
            </a:extLst>
          </p:cNvPr>
          <p:cNvSpPr txBox="1"/>
          <p:nvPr/>
        </p:nvSpPr>
        <p:spPr>
          <a:xfrm>
            <a:off x="5522715" y="888592"/>
            <a:ext cx="141194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리조트 소개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9" name="TextBox 58">
            <a:hlinkClick r:id="rId21" action="ppaction://hlinksldjump"/>
            <a:extLst>
              <a:ext uri="{FF2B5EF4-FFF2-40B4-BE49-F238E27FC236}">
                <a16:creationId xmlns:a16="http://schemas.microsoft.com/office/drawing/2014/main" id="{1EF22B79-2842-420A-B9FF-EF80463C3457}"/>
              </a:ext>
            </a:extLst>
          </p:cNvPr>
          <p:cNvSpPr txBox="1"/>
          <p:nvPr/>
        </p:nvSpPr>
        <p:spPr>
          <a:xfrm>
            <a:off x="5892847" y="1243826"/>
            <a:ext cx="67168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객실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0" name="TextBox 59">
            <a:hlinkClick r:id="rId4" action="ppaction://hlinksldjump"/>
            <a:extLst>
              <a:ext uri="{FF2B5EF4-FFF2-40B4-BE49-F238E27FC236}">
                <a16:creationId xmlns:a16="http://schemas.microsoft.com/office/drawing/2014/main" id="{1EF22B79-2842-420A-B9FF-EF80463C3457}"/>
              </a:ext>
            </a:extLst>
          </p:cNvPr>
          <p:cNvSpPr txBox="1"/>
          <p:nvPr/>
        </p:nvSpPr>
        <p:spPr>
          <a:xfrm>
            <a:off x="5812024" y="1604197"/>
            <a:ext cx="87402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</a:rPr>
              <a:t>서비스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1" name="TextBox 60">
            <a:hlinkClick r:id="rId22" action="ppaction://hlinksldjump"/>
            <a:extLst>
              <a:ext uri="{FF2B5EF4-FFF2-40B4-BE49-F238E27FC236}">
                <a16:creationId xmlns:a16="http://schemas.microsoft.com/office/drawing/2014/main" id="{1EF22B79-2842-420A-B9FF-EF80463C3457}"/>
              </a:ext>
            </a:extLst>
          </p:cNvPr>
          <p:cNvSpPr txBox="1"/>
          <p:nvPr/>
        </p:nvSpPr>
        <p:spPr>
          <a:xfrm>
            <a:off x="5645064" y="1929506"/>
            <a:ext cx="120794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편의시설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2" name="TextBox 61">
            <a:hlinkClick r:id="rId23" action="ppaction://hlinksldjump"/>
            <a:extLst>
              <a:ext uri="{FF2B5EF4-FFF2-40B4-BE49-F238E27FC236}">
                <a16:creationId xmlns:a16="http://schemas.microsoft.com/office/drawing/2014/main" id="{1EF22B79-2842-420A-B9FF-EF80463C3457}"/>
              </a:ext>
            </a:extLst>
          </p:cNvPr>
          <p:cNvSpPr txBox="1"/>
          <p:nvPr/>
        </p:nvSpPr>
        <p:spPr>
          <a:xfrm>
            <a:off x="5834353" y="2276642"/>
            <a:ext cx="82936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다이닝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3" name="TextBox 62">
            <a:hlinkClick r:id="rId24" action="ppaction://hlinksldjump"/>
            <a:extLst>
              <a:ext uri="{FF2B5EF4-FFF2-40B4-BE49-F238E27FC236}">
                <a16:creationId xmlns:a16="http://schemas.microsoft.com/office/drawing/2014/main" id="{1EF22B79-2842-420A-B9FF-EF80463C3457}"/>
              </a:ext>
            </a:extLst>
          </p:cNvPr>
          <p:cNvSpPr txBox="1"/>
          <p:nvPr/>
        </p:nvSpPr>
        <p:spPr>
          <a:xfrm>
            <a:off x="5834352" y="2622811"/>
            <a:ext cx="829361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연회장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4" name="직사각형 63">
            <a:hlinkClick r:id="rId8" action="ppaction://hlinksldjump"/>
          </p:cNvPr>
          <p:cNvSpPr/>
          <p:nvPr/>
        </p:nvSpPr>
        <p:spPr>
          <a:xfrm>
            <a:off x="0" y="3378754"/>
            <a:ext cx="12192000" cy="34792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0776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/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55" grpId="0"/>
      <p:bldP spid="56" grpId="0"/>
      <p:bldP spid="57" grpId="0"/>
      <p:bldP spid="58" grpId="0"/>
      <p:bldP spid="59" grpId="0"/>
      <p:bldP spid="60" grpId="0"/>
      <p:bldP spid="61" grpId="0"/>
      <p:bldP spid="62" grpId="0"/>
      <p:bldP spid="63" grpId="0"/>
    </p:bld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389767" y="2499360"/>
            <a:ext cx="5710406" cy="401339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544480" y="2613688"/>
            <a:ext cx="5209934" cy="33686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농장 체험</a:t>
            </a:r>
            <a:endParaRPr lang="en-US" altLang="ko-KR" sz="2400" b="1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2400" b="1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수원의 </a:t>
            </a:r>
            <a:r>
              <a:rPr lang="ko-KR" altLang="en-US" sz="1600" dirty="0" err="1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도심속</a:t>
            </a:r>
            <a:r>
              <a:rPr lang="ko-KR" altLang="en-US" sz="1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농장체험을 해볼 수 있습니다</a:t>
            </a:r>
            <a:r>
              <a:rPr lang="en-US" altLang="ko-KR" sz="1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건강하게 자라고 있는 다양한 채소들을 직접 보실 수 있는 기회입니다</a:t>
            </a:r>
            <a:r>
              <a:rPr lang="en-US" altLang="ko-KR" sz="1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가족끼리 함께 하는 값진 경험임을 자부합니다</a:t>
            </a:r>
            <a:r>
              <a:rPr lang="en-US" altLang="ko-KR" sz="1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600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 err="1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다산리조트와</a:t>
            </a:r>
            <a:r>
              <a:rPr lang="ko-KR" altLang="en-US" sz="1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함께 </a:t>
            </a:r>
            <a:r>
              <a:rPr lang="ko-KR" altLang="en-US" sz="1600" dirty="0" err="1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스마트팜도</a:t>
            </a:r>
            <a:r>
              <a:rPr lang="ko-KR" altLang="en-US" sz="1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체험할 수 있는 기회를 놓치지 마시고 꼭 체험해보세요</a:t>
            </a:r>
            <a:r>
              <a:rPr lang="en-US" altLang="ko-KR" sz="1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!</a:t>
            </a:r>
          </a:p>
        </p:txBody>
      </p:sp>
      <p:pic>
        <p:nvPicPr>
          <p:cNvPr id="39" name="그림 3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65" t="1098" r="3672"/>
          <a:stretch/>
        </p:blipFill>
        <p:spPr>
          <a:xfrm>
            <a:off x="6100173" y="2514384"/>
            <a:ext cx="5796496" cy="3988016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5B91270C-A6C4-4B12-990A-8E450FC54BC3}"/>
              </a:ext>
            </a:extLst>
          </p:cNvPr>
          <p:cNvSpPr txBox="1"/>
          <p:nvPr/>
        </p:nvSpPr>
        <p:spPr>
          <a:xfrm>
            <a:off x="10176901" y="505675"/>
            <a:ext cx="15975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고객센터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290061" y="448886"/>
            <a:ext cx="26021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n w="19050">
                  <a:noFill/>
                </a:ln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DASAN RESORT</a:t>
            </a:r>
            <a:endParaRPr lang="ko-KR" altLang="en-US" sz="2400" b="1" dirty="0">
              <a:ln w="19050">
                <a:noFill/>
              </a:ln>
              <a:solidFill>
                <a:schemeClr val="tx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3331026" y="518610"/>
            <a:ext cx="16625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통합예약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998F973-8D88-4A40-85FA-9758A265D305}"/>
              </a:ext>
            </a:extLst>
          </p:cNvPr>
          <p:cNvSpPr txBox="1"/>
          <p:nvPr/>
        </p:nvSpPr>
        <p:spPr>
          <a:xfrm>
            <a:off x="5487087" y="518610"/>
            <a:ext cx="21283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리조트 안내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998F973-8D88-4A40-85FA-9758A265D305}"/>
              </a:ext>
            </a:extLst>
          </p:cNvPr>
          <p:cNvSpPr txBox="1"/>
          <p:nvPr/>
        </p:nvSpPr>
        <p:spPr>
          <a:xfrm>
            <a:off x="7763273" y="510075"/>
            <a:ext cx="21283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리조트 소식</a:t>
            </a:r>
          </a:p>
        </p:txBody>
      </p:sp>
      <p:cxnSp>
        <p:nvCxnSpPr>
          <p:cNvPr id="45" name="직선 연결선 44"/>
          <p:cNvCxnSpPr/>
          <p:nvPr/>
        </p:nvCxnSpPr>
        <p:spPr>
          <a:xfrm>
            <a:off x="290061" y="1046133"/>
            <a:ext cx="11722536" cy="0"/>
          </a:xfrm>
          <a:prstGeom prst="line">
            <a:avLst/>
          </a:prstGeom>
          <a:ln w="1905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387268" y="1274921"/>
            <a:ext cx="35715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서비스</a:t>
            </a:r>
            <a:endParaRPr lang="ko-KR" altLang="en-US" sz="3200" b="1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BB8524E-3ED8-488C-A328-8163CDA799C7}"/>
              </a:ext>
            </a:extLst>
          </p:cNvPr>
          <p:cNvSpPr txBox="1"/>
          <p:nvPr/>
        </p:nvSpPr>
        <p:spPr>
          <a:xfrm>
            <a:off x="561567" y="3128883"/>
            <a:ext cx="4510309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ln w="19050">
                  <a:noFill/>
                </a:ln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Farm Experience</a:t>
            </a:r>
          </a:p>
        </p:txBody>
      </p:sp>
      <p:sp>
        <p:nvSpPr>
          <p:cNvPr id="24" name="TextBox 23">
            <a:hlinkClick r:id="rId4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389768" y="1927231"/>
            <a:ext cx="13502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수원화성 투어</a:t>
            </a:r>
          </a:p>
        </p:txBody>
      </p:sp>
      <p:sp>
        <p:nvSpPr>
          <p:cNvPr id="37" name="직사각형 36"/>
          <p:cNvSpPr/>
          <p:nvPr/>
        </p:nvSpPr>
        <p:spPr>
          <a:xfrm>
            <a:off x="1631006" y="1920372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</a:rPr>
              <a:t>｜</a:t>
            </a:r>
            <a:endParaRPr lang="ko-KR" altLang="en-US" sz="1400" dirty="0"/>
          </a:p>
        </p:txBody>
      </p:sp>
      <p:sp>
        <p:nvSpPr>
          <p:cNvPr id="38" name="TextBox 37">
            <a:hlinkClick r:id="rId5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1956380" y="1920372"/>
            <a:ext cx="17790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광교호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둘레길 투어</a:t>
            </a:r>
          </a:p>
        </p:txBody>
      </p:sp>
      <p:sp>
        <p:nvSpPr>
          <p:cNvPr id="46" name="직사각형 45"/>
          <p:cNvSpPr/>
          <p:nvPr/>
        </p:nvSpPr>
        <p:spPr>
          <a:xfrm>
            <a:off x="3587639" y="1927232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</a:rPr>
              <a:t>｜</a:t>
            </a:r>
            <a:endParaRPr lang="ko-KR" altLang="en-US" sz="1400" dirty="0"/>
          </a:p>
        </p:txBody>
      </p:sp>
      <p:sp>
        <p:nvSpPr>
          <p:cNvPr id="48" name="TextBox 47">
            <a:hlinkClick r:id="rId6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3939343" y="1930924"/>
            <a:ext cx="15731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수원 </a:t>
            </a:r>
            <a:r>
              <a:rPr lang="ko-KR" altLang="en-US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전통주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체험</a:t>
            </a:r>
          </a:p>
        </p:txBody>
      </p:sp>
      <p:sp>
        <p:nvSpPr>
          <p:cNvPr id="49" name="직사각형 48"/>
          <p:cNvSpPr/>
          <p:nvPr/>
        </p:nvSpPr>
        <p:spPr>
          <a:xfrm>
            <a:off x="5420793" y="1927232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</a:rPr>
              <a:t>｜</a:t>
            </a:r>
            <a:endParaRPr lang="ko-KR" altLang="en-US" sz="1400" dirty="0"/>
          </a:p>
        </p:txBody>
      </p:sp>
      <p:sp>
        <p:nvSpPr>
          <p:cNvPr id="50" name="TextBox 49">
            <a:hlinkClick r:id="rId7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5746358" y="1927232"/>
            <a:ext cx="1326785" cy="3114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떡만들기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체험</a:t>
            </a:r>
          </a:p>
        </p:txBody>
      </p:sp>
      <p:sp>
        <p:nvSpPr>
          <p:cNvPr id="51" name="직사각형 50"/>
          <p:cNvSpPr/>
          <p:nvPr/>
        </p:nvSpPr>
        <p:spPr>
          <a:xfrm>
            <a:off x="6981444" y="1927232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</a:rPr>
              <a:t>｜</a:t>
            </a:r>
            <a:endParaRPr lang="ko-KR" altLang="en-US" sz="1400" dirty="0"/>
          </a:p>
        </p:txBody>
      </p:sp>
      <p:sp>
        <p:nvSpPr>
          <p:cNvPr id="52" name="TextBox 51">
            <a:hlinkClick r:id="rId8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7345646" y="1927231"/>
            <a:ext cx="9964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다도 체험</a:t>
            </a:r>
          </a:p>
        </p:txBody>
      </p:sp>
      <p:sp>
        <p:nvSpPr>
          <p:cNvPr id="53" name="직사각형 52"/>
          <p:cNvSpPr/>
          <p:nvPr/>
        </p:nvSpPr>
        <p:spPr>
          <a:xfrm>
            <a:off x="8342081" y="1930924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</a:rPr>
              <a:t>｜</a:t>
            </a:r>
            <a:endParaRPr lang="ko-KR" altLang="en-US" sz="1400" dirty="0"/>
          </a:p>
        </p:txBody>
      </p:sp>
      <p:sp>
        <p:nvSpPr>
          <p:cNvPr id="54" name="TextBox 53">
            <a:hlinkClick r:id="rId9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8751601" y="1927231"/>
            <a:ext cx="10397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농장 체험</a:t>
            </a:r>
          </a:p>
        </p:txBody>
      </p:sp>
      <p:sp>
        <p:nvSpPr>
          <p:cNvPr id="26" name="TextBox 25">
            <a:hlinkClick r:id="rId10" action="ppaction://hlinksldjump"/>
          </p:cNvPr>
          <p:cNvSpPr txBox="1"/>
          <p:nvPr/>
        </p:nvSpPr>
        <p:spPr>
          <a:xfrm>
            <a:off x="0" y="-4500"/>
            <a:ext cx="12192000" cy="3276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27" name="TextBox 26">
            <a:hlinkClick r:id="rId10" action="ppaction://hlinksldjump"/>
            <a:extLst>
              <a:ext uri="{FF2B5EF4-FFF2-40B4-BE49-F238E27FC236}">
                <a16:creationId xmlns:a16="http://schemas.microsoft.com/office/drawing/2014/main" id="{5B91270C-A6C4-4B12-990A-8E450FC54BC3}"/>
              </a:ext>
            </a:extLst>
          </p:cNvPr>
          <p:cNvSpPr txBox="1"/>
          <p:nvPr/>
        </p:nvSpPr>
        <p:spPr>
          <a:xfrm>
            <a:off x="10169314" y="505883"/>
            <a:ext cx="13079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고객센터</a:t>
            </a:r>
          </a:p>
        </p:txBody>
      </p:sp>
      <p:sp>
        <p:nvSpPr>
          <p:cNvPr id="28" name="TextBox 27">
            <a:hlinkClick r:id="rId11" action="ppaction://hlinksldjump"/>
          </p:cNvPr>
          <p:cNvSpPr txBox="1"/>
          <p:nvPr/>
        </p:nvSpPr>
        <p:spPr>
          <a:xfrm>
            <a:off x="286593" y="447528"/>
            <a:ext cx="26021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n w="19050">
                  <a:noFill/>
                </a:ln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DASAN RESORT   </a:t>
            </a:r>
            <a:endParaRPr lang="ko-KR" altLang="en-US" sz="2400" b="1" dirty="0">
              <a:ln w="19050">
                <a:noFill/>
              </a:ln>
              <a:solidFill>
                <a:schemeClr val="tx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TextBox 28">
            <a:hlinkClick r:id="rId10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3327558" y="515692"/>
            <a:ext cx="12741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통합예약</a:t>
            </a:r>
          </a:p>
        </p:txBody>
      </p:sp>
      <p:sp>
        <p:nvSpPr>
          <p:cNvPr id="30" name="TextBox 29">
            <a:hlinkClick r:id="rId10" action="ppaction://hlinksldjump"/>
            <a:extLst>
              <a:ext uri="{FF2B5EF4-FFF2-40B4-BE49-F238E27FC236}">
                <a16:creationId xmlns:a16="http://schemas.microsoft.com/office/drawing/2014/main" id="{7998F973-8D88-4A40-85FA-9758A265D305}"/>
              </a:ext>
            </a:extLst>
          </p:cNvPr>
          <p:cNvSpPr txBox="1"/>
          <p:nvPr/>
        </p:nvSpPr>
        <p:spPr>
          <a:xfrm>
            <a:off x="5476713" y="516530"/>
            <a:ext cx="15441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리조트 안내</a:t>
            </a:r>
          </a:p>
        </p:txBody>
      </p:sp>
      <p:sp>
        <p:nvSpPr>
          <p:cNvPr id="31" name="TextBox 30">
            <a:hlinkClick r:id="rId10" action="ppaction://hlinksldjump"/>
            <a:extLst>
              <a:ext uri="{FF2B5EF4-FFF2-40B4-BE49-F238E27FC236}">
                <a16:creationId xmlns:a16="http://schemas.microsoft.com/office/drawing/2014/main" id="{7998F973-8D88-4A40-85FA-9758A265D305}"/>
              </a:ext>
            </a:extLst>
          </p:cNvPr>
          <p:cNvSpPr txBox="1"/>
          <p:nvPr/>
        </p:nvSpPr>
        <p:spPr>
          <a:xfrm>
            <a:off x="7759017" y="511162"/>
            <a:ext cx="15612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리조트 소식</a:t>
            </a:r>
          </a:p>
        </p:txBody>
      </p:sp>
      <p:sp>
        <p:nvSpPr>
          <p:cNvPr id="32" name="TextBox 31">
            <a:hlinkClick r:id="rId12" action="ppaction://hlinksldjump"/>
            <a:extLst>
              <a:ext uri="{FF2B5EF4-FFF2-40B4-BE49-F238E27FC236}">
                <a16:creationId xmlns:a16="http://schemas.microsoft.com/office/drawing/2014/main" id="{F58275E5-7314-4031-97E4-97B7FDB1D406}"/>
              </a:ext>
            </a:extLst>
          </p:cNvPr>
          <p:cNvSpPr txBox="1"/>
          <p:nvPr/>
        </p:nvSpPr>
        <p:spPr>
          <a:xfrm>
            <a:off x="3308210" y="886639"/>
            <a:ext cx="114993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객실 예약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" name="TextBox 32">
            <a:hlinkClick r:id="rId13" action="ppaction://hlinksldjump"/>
            <a:extLst>
              <a:ext uri="{FF2B5EF4-FFF2-40B4-BE49-F238E27FC236}">
                <a16:creationId xmlns:a16="http://schemas.microsoft.com/office/drawing/2014/main" id="{F58275E5-7314-4031-97E4-97B7FDB1D406}"/>
              </a:ext>
            </a:extLst>
          </p:cNvPr>
          <p:cNvSpPr txBox="1"/>
          <p:nvPr/>
        </p:nvSpPr>
        <p:spPr>
          <a:xfrm>
            <a:off x="3285814" y="1235599"/>
            <a:ext cx="124020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서비스 예약</a:t>
            </a:r>
          </a:p>
        </p:txBody>
      </p:sp>
      <p:sp>
        <p:nvSpPr>
          <p:cNvPr id="34" name="TextBox 33">
            <a:hlinkClick r:id="rId14" action="ppaction://hlinksldjump"/>
            <a:extLst>
              <a:ext uri="{FF2B5EF4-FFF2-40B4-BE49-F238E27FC236}">
                <a16:creationId xmlns:a16="http://schemas.microsoft.com/office/drawing/2014/main" id="{F58275E5-7314-4031-97E4-97B7FDB1D406}"/>
              </a:ext>
            </a:extLst>
          </p:cNvPr>
          <p:cNvSpPr txBox="1"/>
          <p:nvPr/>
        </p:nvSpPr>
        <p:spPr>
          <a:xfrm>
            <a:off x="3017081" y="1619983"/>
            <a:ext cx="186499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 err="1">
                <a:latin typeface="맑은 고딕" panose="020B0503020000020004" pitchFamily="50" charset="-127"/>
              </a:rPr>
              <a:t>예약조회</a:t>
            </a:r>
            <a:r>
              <a:rPr lang="en-US" altLang="ko-KR" sz="1400" dirty="0">
                <a:latin typeface="맑은 고딕" panose="020B0503020000020004" pitchFamily="50" charset="-127"/>
              </a:rPr>
              <a:t>/</a:t>
            </a:r>
            <a:r>
              <a:rPr lang="ko-KR" altLang="en-US" sz="1400" dirty="0">
                <a:latin typeface="맑은 고딕" panose="020B0503020000020004" pitchFamily="50" charset="-127"/>
              </a:rPr>
              <a:t>변경</a:t>
            </a:r>
            <a:r>
              <a:rPr lang="en-US" altLang="ko-KR" sz="1400" dirty="0">
                <a:latin typeface="맑은 고딕" panose="020B0503020000020004" pitchFamily="50" charset="-127"/>
              </a:rPr>
              <a:t>/</a:t>
            </a:r>
            <a:r>
              <a:rPr lang="ko-KR" altLang="en-US" sz="1400" dirty="0">
                <a:latin typeface="맑은 고딕" panose="020B0503020000020004" pitchFamily="50" charset="-127"/>
              </a:rPr>
              <a:t>취소</a:t>
            </a:r>
          </a:p>
        </p:txBody>
      </p:sp>
      <p:sp>
        <p:nvSpPr>
          <p:cNvPr id="35" name="TextBox 34">
            <a:hlinkClick r:id="rId15" action="ppaction://hlinksldjump"/>
            <a:extLst>
              <a:ext uri="{FF2B5EF4-FFF2-40B4-BE49-F238E27FC236}">
                <a16:creationId xmlns:a16="http://schemas.microsoft.com/office/drawing/2014/main" id="{1EF22B79-2842-420A-B9FF-EF80463C3457}"/>
              </a:ext>
            </a:extLst>
          </p:cNvPr>
          <p:cNvSpPr txBox="1"/>
          <p:nvPr/>
        </p:nvSpPr>
        <p:spPr>
          <a:xfrm>
            <a:off x="7905040" y="933483"/>
            <a:ext cx="12145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리조트 뉴스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6" name="TextBox 35">
            <a:hlinkClick r:id="rId16" action="ppaction://hlinksldjump"/>
            <a:extLst>
              <a:ext uri="{FF2B5EF4-FFF2-40B4-BE49-F238E27FC236}">
                <a16:creationId xmlns:a16="http://schemas.microsoft.com/office/drawing/2014/main" id="{DF04EEA3-134F-408C-9479-AA9C986DC17B}"/>
              </a:ext>
            </a:extLst>
          </p:cNvPr>
          <p:cNvSpPr txBox="1"/>
          <p:nvPr/>
        </p:nvSpPr>
        <p:spPr>
          <a:xfrm>
            <a:off x="10278585" y="898107"/>
            <a:ext cx="87732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FAQ</a:t>
            </a:r>
          </a:p>
        </p:txBody>
      </p:sp>
      <p:sp>
        <p:nvSpPr>
          <p:cNvPr id="55" name="TextBox 54">
            <a:hlinkClick r:id="rId17" action="ppaction://hlinksldjump"/>
            <a:extLst>
              <a:ext uri="{FF2B5EF4-FFF2-40B4-BE49-F238E27FC236}">
                <a16:creationId xmlns:a16="http://schemas.microsoft.com/office/drawing/2014/main" id="{1EF22B79-2842-420A-B9FF-EF80463C3457}"/>
              </a:ext>
            </a:extLst>
          </p:cNvPr>
          <p:cNvSpPr txBox="1"/>
          <p:nvPr/>
        </p:nvSpPr>
        <p:spPr>
          <a:xfrm>
            <a:off x="7952442" y="1300695"/>
            <a:ext cx="111969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오시는 길</a:t>
            </a:r>
          </a:p>
        </p:txBody>
      </p:sp>
      <p:sp>
        <p:nvSpPr>
          <p:cNvPr id="56" name="TextBox 55">
            <a:hlinkClick r:id="rId18" action="ppaction://hlinksldjump"/>
            <a:extLst>
              <a:ext uri="{FF2B5EF4-FFF2-40B4-BE49-F238E27FC236}">
                <a16:creationId xmlns:a16="http://schemas.microsoft.com/office/drawing/2014/main" id="{DF04EEA3-134F-408C-9479-AA9C986DC17B}"/>
              </a:ext>
            </a:extLst>
          </p:cNvPr>
          <p:cNvSpPr txBox="1"/>
          <p:nvPr/>
        </p:nvSpPr>
        <p:spPr>
          <a:xfrm>
            <a:off x="10282588" y="1270037"/>
            <a:ext cx="89267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분실물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7" name="TextBox 56">
            <a:hlinkClick r:id="rId19" action="ppaction://hlinksldjump"/>
            <a:extLst>
              <a:ext uri="{FF2B5EF4-FFF2-40B4-BE49-F238E27FC236}">
                <a16:creationId xmlns:a16="http://schemas.microsoft.com/office/drawing/2014/main" id="{DF04EEA3-134F-408C-9479-AA9C986DC17B}"/>
              </a:ext>
            </a:extLst>
          </p:cNvPr>
          <p:cNvSpPr txBox="1"/>
          <p:nvPr/>
        </p:nvSpPr>
        <p:spPr>
          <a:xfrm>
            <a:off x="10238187" y="1654421"/>
            <a:ext cx="114450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고객의 소리</a:t>
            </a:r>
          </a:p>
        </p:txBody>
      </p:sp>
      <p:sp>
        <p:nvSpPr>
          <p:cNvPr id="58" name="TextBox 57">
            <a:hlinkClick r:id="rId20" action="ppaction://hlinksldjump"/>
            <a:extLst>
              <a:ext uri="{FF2B5EF4-FFF2-40B4-BE49-F238E27FC236}">
                <a16:creationId xmlns:a16="http://schemas.microsoft.com/office/drawing/2014/main" id="{1EF22B79-2842-420A-B9FF-EF80463C3457}"/>
              </a:ext>
            </a:extLst>
          </p:cNvPr>
          <p:cNvSpPr txBox="1"/>
          <p:nvPr/>
        </p:nvSpPr>
        <p:spPr>
          <a:xfrm>
            <a:off x="5522715" y="888592"/>
            <a:ext cx="141194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리조트 소개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9" name="TextBox 58">
            <a:hlinkClick r:id="rId21" action="ppaction://hlinksldjump"/>
            <a:extLst>
              <a:ext uri="{FF2B5EF4-FFF2-40B4-BE49-F238E27FC236}">
                <a16:creationId xmlns:a16="http://schemas.microsoft.com/office/drawing/2014/main" id="{1EF22B79-2842-420A-B9FF-EF80463C3457}"/>
              </a:ext>
            </a:extLst>
          </p:cNvPr>
          <p:cNvSpPr txBox="1"/>
          <p:nvPr/>
        </p:nvSpPr>
        <p:spPr>
          <a:xfrm>
            <a:off x="5892847" y="1243826"/>
            <a:ext cx="67168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객실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0" name="TextBox 59">
            <a:hlinkClick r:id="rId4" action="ppaction://hlinksldjump"/>
            <a:extLst>
              <a:ext uri="{FF2B5EF4-FFF2-40B4-BE49-F238E27FC236}">
                <a16:creationId xmlns:a16="http://schemas.microsoft.com/office/drawing/2014/main" id="{1EF22B79-2842-420A-B9FF-EF80463C3457}"/>
              </a:ext>
            </a:extLst>
          </p:cNvPr>
          <p:cNvSpPr txBox="1"/>
          <p:nvPr/>
        </p:nvSpPr>
        <p:spPr>
          <a:xfrm>
            <a:off x="5812024" y="1604197"/>
            <a:ext cx="87402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</a:rPr>
              <a:t>서비스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1" name="TextBox 60">
            <a:hlinkClick r:id="rId22" action="ppaction://hlinksldjump"/>
            <a:extLst>
              <a:ext uri="{FF2B5EF4-FFF2-40B4-BE49-F238E27FC236}">
                <a16:creationId xmlns:a16="http://schemas.microsoft.com/office/drawing/2014/main" id="{1EF22B79-2842-420A-B9FF-EF80463C3457}"/>
              </a:ext>
            </a:extLst>
          </p:cNvPr>
          <p:cNvSpPr txBox="1"/>
          <p:nvPr/>
        </p:nvSpPr>
        <p:spPr>
          <a:xfrm>
            <a:off x="5645064" y="1929506"/>
            <a:ext cx="120794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편의시설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2" name="TextBox 61">
            <a:hlinkClick r:id="rId23" action="ppaction://hlinksldjump"/>
            <a:extLst>
              <a:ext uri="{FF2B5EF4-FFF2-40B4-BE49-F238E27FC236}">
                <a16:creationId xmlns:a16="http://schemas.microsoft.com/office/drawing/2014/main" id="{1EF22B79-2842-420A-B9FF-EF80463C3457}"/>
              </a:ext>
            </a:extLst>
          </p:cNvPr>
          <p:cNvSpPr txBox="1"/>
          <p:nvPr/>
        </p:nvSpPr>
        <p:spPr>
          <a:xfrm>
            <a:off x="5834353" y="2276642"/>
            <a:ext cx="82936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다이닝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3" name="TextBox 62">
            <a:hlinkClick r:id="rId24" action="ppaction://hlinksldjump"/>
            <a:extLst>
              <a:ext uri="{FF2B5EF4-FFF2-40B4-BE49-F238E27FC236}">
                <a16:creationId xmlns:a16="http://schemas.microsoft.com/office/drawing/2014/main" id="{1EF22B79-2842-420A-B9FF-EF80463C3457}"/>
              </a:ext>
            </a:extLst>
          </p:cNvPr>
          <p:cNvSpPr txBox="1"/>
          <p:nvPr/>
        </p:nvSpPr>
        <p:spPr>
          <a:xfrm>
            <a:off x="5834352" y="2622811"/>
            <a:ext cx="829361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연회장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4" name="직사각형 63">
            <a:hlinkClick r:id="rId9" action="ppaction://hlinksldjump"/>
          </p:cNvPr>
          <p:cNvSpPr/>
          <p:nvPr/>
        </p:nvSpPr>
        <p:spPr>
          <a:xfrm>
            <a:off x="0" y="3378754"/>
            <a:ext cx="12192000" cy="34792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0182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/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55" grpId="0"/>
      <p:bldP spid="56" grpId="0"/>
      <p:bldP spid="57" grpId="0"/>
      <p:bldP spid="58" grpId="0"/>
      <p:bldP spid="59" grpId="0"/>
      <p:bldP spid="60" grpId="0"/>
      <p:bldP spid="61" grpId="0"/>
      <p:bldP spid="62" grpId="0"/>
      <p:bldP spid="63" grpId="0"/>
    </p:bld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34" t="1912" r="56474"/>
          <a:stretch/>
        </p:blipFill>
        <p:spPr>
          <a:xfrm>
            <a:off x="389767" y="2503170"/>
            <a:ext cx="5706234" cy="4009583"/>
          </a:xfrm>
          <a:prstGeom prst="rect">
            <a:avLst/>
          </a:prstGeom>
        </p:spPr>
      </p:pic>
      <p:sp>
        <p:nvSpPr>
          <p:cNvPr id="49" name="TextBox 48"/>
          <p:cNvSpPr txBox="1"/>
          <p:nvPr/>
        </p:nvSpPr>
        <p:spPr>
          <a:xfrm>
            <a:off x="389767" y="1472735"/>
            <a:ext cx="35715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3200" b="1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6072013" y="2503170"/>
            <a:ext cx="5710406" cy="40199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6183468" y="2543533"/>
            <a:ext cx="5293829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슈퍼마켓</a:t>
            </a:r>
            <a:endParaRPr lang="en-US" altLang="ko-KR" sz="2400" b="1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2400" b="1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고객님의 만족을 우선시 하는 슈퍼마켓에서 생필품 및 여행에 필요한 모든 물건을 담고 있습니다</a:t>
            </a:r>
            <a:r>
              <a:rPr lang="en-US" altLang="ko-KR" sz="1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슈퍼마켓에서 합리적인 가격으로 필요한 물건을 사실 수 있습니다</a:t>
            </a:r>
            <a:r>
              <a:rPr lang="en-US" altLang="ko-KR" sz="1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200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위치</a:t>
            </a:r>
            <a:r>
              <a:rPr lang="en-US" altLang="ko-KR" sz="12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2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지하 </a:t>
            </a:r>
            <a:r>
              <a:rPr lang="en-US" altLang="ko-KR" sz="12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2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층</a:t>
            </a:r>
            <a:endParaRPr lang="en-US" altLang="ko-KR" sz="1200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운영 시간</a:t>
            </a:r>
            <a:r>
              <a:rPr lang="en-US" altLang="ko-KR" sz="12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: 00:00~24:00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문의전화</a:t>
            </a:r>
            <a:r>
              <a:rPr lang="en-US" altLang="ko-KR" sz="12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: 031-219-2732</a:t>
            </a:r>
          </a:p>
          <a:p>
            <a:pPr>
              <a:lnSpc>
                <a:spcPct val="150000"/>
              </a:lnSpc>
            </a:pPr>
            <a:endParaRPr lang="en-US" altLang="ko-KR" sz="1200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</a:endParaRPr>
          </a:p>
        </p:txBody>
      </p:sp>
      <p:sp>
        <p:nvSpPr>
          <p:cNvPr id="62" name="TextBox 61">
            <a:hlinkClick r:id="rId4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387269" y="1955911"/>
            <a:ext cx="963518" cy="3146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슈퍼마켓</a:t>
            </a:r>
          </a:p>
        </p:txBody>
      </p:sp>
      <p:sp>
        <p:nvSpPr>
          <p:cNvPr id="63" name="직사각형 62"/>
          <p:cNvSpPr/>
          <p:nvPr/>
        </p:nvSpPr>
        <p:spPr>
          <a:xfrm>
            <a:off x="1205597" y="1960383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</a:rPr>
              <a:t>｜</a:t>
            </a:r>
            <a:endParaRPr lang="ko-KR" altLang="en-US" sz="1400" dirty="0"/>
          </a:p>
        </p:txBody>
      </p:sp>
      <p:sp>
        <p:nvSpPr>
          <p:cNvPr id="64" name="TextBox 63">
            <a:hlinkClick r:id="rId5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1519541" y="1944873"/>
            <a:ext cx="9044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마사지룸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2362130" y="1967243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</a:rPr>
              <a:t>｜</a:t>
            </a:r>
            <a:endParaRPr lang="ko-KR" altLang="en-US" sz="1400" dirty="0"/>
          </a:p>
        </p:txBody>
      </p:sp>
      <p:sp>
        <p:nvSpPr>
          <p:cNvPr id="66" name="TextBox 65">
            <a:hlinkClick r:id="rId6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2633824" y="1955911"/>
            <a:ext cx="8403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수영장</a:t>
            </a:r>
          </a:p>
        </p:txBody>
      </p:sp>
      <p:sp>
        <p:nvSpPr>
          <p:cNvPr id="67" name="직사각형 66"/>
          <p:cNvSpPr/>
          <p:nvPr/>
        </p:nvSpPr>
        <p:spPr>
          <a:xfrm>
            <a:off x="3258024" y="1967243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</a:rPr>
              <a:t>｜</a:t>
            </a:r>
            <a:endParaRPr lang="ko-KR" altLang="en-US" sz="1400" dirty="0"/>
          </a:p>
        </p:txBody>
      </p:sp>
      <p:sp>
        <p:nvSpPr>
          <p:cNvPr id="68" name="TextBox 67">
            <a:hlinkClick r:id="rId7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3580539" y="1970936"/>
            <a:ext cx="8329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사우나</a:t>
            </a:r>
          </a:p>
        </p:txBody>
      </p:sp>
      <p:sp>
        <p:nvSpPr>
          <p:cNvPr id="69" name="직사각형 68"/>
          <p:cNvSpPr/>
          <p:nvPr/>
        </p:nvSpPr>
        <p:spPr>
          <a:xfrm>
            <a:off x="4210426" y="1967243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</a:rPr>
              <a:t>｜</a:t>
            </a:r>
            <a:endParaRPr lang="ko-KR" altLang="en-US" sz="1400" dirty="0"/>
          </a:p>
        </p:txBody>
      </p:sp>
      <p:sp>
        <p:nvSpPr>
          <p:cNvPr id="70" name="TextBox 69">
            <a:hlinkClick r:id="rId8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4519824" y="1967243"/>
            <a:ext cx="7564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헬스장</a:t>
            </a:r>
          </a:p>
        </p:txBody>
      </p:sp>
      <p:sp>
        <p:nvSpPr>
          <p:cNvPr id="71" name="직사각형 70"/>
          <p:cNvSpPr/>
          <p:nvPr/>
        </p:nvSpPr>
        <p:spPr>
          <a:xfrm>
            <a:off x="5116372" y="1962767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</a:rPr>
              <a:t>｜</a:t>
            </a:r>
            <a:endParaRPr lang="ko-KR" altLang="en-US" sz="1400" dirty="0"/>
          </a:p>
        </p:txBody>
      </p:sp>
      <p:sp>
        <p:nvSpPr>
          <p:cNvPr id="72" name="TextBox 71">
            <a:hlinkClick r:id="rId9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5403102" y="1970935"/>
            <a:ext cx="9546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워터파크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6183468" y="1956978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</a:rPr>
              <a:t>｜</a:t>
            </a:r>
            <a:endParaRPr lang="ko-KR" altLang="en-US" sz="1400" dirty="0"/>
          </a:p>
        </p:txBody>
      </p:sp>
      <p:sp>
        <p:nvSpPr>
          <p:cNvPr id="39" name="TextBox 38">
            <a:hlinkClick r:id="rId10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6459785" y="1970935"/>
            <a:ext cx="760580" cy="307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바베큐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7094719" y="1944872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</a:rPr>
              <a:t>｜</a:t>
            </a:r>
            <a:endParaRPr lang="ko-KR" altLang="en-US" sz="1400" dirty="0"/>
          </a:p>
        </p:txBody>
      </p:sp>
      <p:sp>
        <p:nvSpPr>
          <p:cNvPr id="41" name="TextBox 40">
            <a:hlinkClick r:id="rId11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7371035" y="1962767"/>
            <a:ext cx="7421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별보기</a:t>
            </a:r>
          </a:p>
        </p:txBody>
      </p:sp>
      <p:sp>
        <p:nvSpPr>
          <p:cNvPr id="42" name="직사각형 41"/>
          <p:cNvSpPr/>
          <p:nvPr/>
        </p:nvSpPr>
        <p:spPr>
          <a:xfrm>
            <a:off x="7974409" y="1939718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</a:rPr>
              <a:t>｜</a:t>
            </a:r>
            <a:endParaRPr lang="ko-KR" altLang="en-US" sz="1400" dirty="0"/>
          </a:p>
        </p:txBody>
      </p:sp>
      <p:sp>
        <p:nvSpPr>
          <p:cNvPr id="43" name="TextBox 42">
            <a:hlinkClick r:id="rId12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8233618" y="1946696"/>
            <a:ext cx="9546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눈썰매장</a:t>
            </a:r>
          </a:p>
        </p:txBody>
      </p:sp>
      <p:sp>
        <p:nvSpPr>
          <p:cNvPr id="44" name="직사각형 43"/>
          <p:cNvSpPr/>
          <p:nvPr/>
        </p:nvSpPr>
        <p:spPr>
          <a:xfrm>
            <a:off x="8992850" y="1936415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</a:rPr>
              <a:t>｜</a:t>
            </a:r>
            <a:endParaRPr lang="ko-KR" altLang="en-US" sz="1400" dirty="0"/>
          </a:p>
        </p:txBody>
      </p:sp>
      <p:sp>
        <p:nvSpPr>
          <p:cNvPr id="45" name="TextBox 44">
            <a:hlinkClick r:id="rId13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9260978" y="1936414"/>
            <a:ext cx="9546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빙어낚시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B91270C-A6C4-4B12-990A-8E450FC54BC3}"/>
              </a:ext>
            </a:extLst>
          </p:cNvPr>
          <p:cNvSpPr txBox="1"/>
          <p:nvPr/>
        </p:nvSpPr>
        <p:spPr>
          <a:xfrm>
            <a:off x="10176901" y="505675"/>
            <a:ext cx="15975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고객센터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290061" y="448886"/>
            <a:ext cx="26021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n w="19050">
                  <a:noFill/>
                </a:ln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DASAN RESORT</a:t>
            </a:r>
            <a:endParaRPr lang="ko-KR" altLang="en-US" sz="2400" b="1" dirty="0">
              <a:ln w="19050">
                <a:noFill/>
              </a:ln>
              <a:solidFill>
                <a:schemeClr val="tx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3331026" y="518610"/>
            <a:ext cx="16625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통합예약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998F973-8D88-4A40-85FA-9758A265D305}"/>
              </a:ext>
            </a:extLst>
          </p:cNvPr>
          <p:cNvSpPr txBox="1"/>
          <p:nvPr/>
        </p:nvSpPr>
        <p:spPr>
          <a:xfrm>
            <a:off x="5487087" y="518610"/>
            <a:ext cx="21283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리조트 안내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998F973-8D88-4A40-85FA-9758A265D305}"/>
              </a:ext>
            </a:extLst>
          </p:cNvPr>
          <p:cNvSpPr txBox="1"/>
          <p:nvPr/>
        </p:nvSpPr>
        <p:spPr>
          <a:xfrm>
            <a:off x="7763273" y="510075"/>
            <a:ext cx="21283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리조트 소식</a:t>
            </a:r>
          </a:p>
        </p:txBody>
      </p:sp>
      <p:cxnSp>
        <p:nvCxnSpPr>
          <p:cNvPr id="53" name="직선 연결선 52"/>
          <p:cNvCxnSpPr/>
          <p:nvPr/>
        </p:nvCxnSpPr>
        <p:spPr>
          <a:xfrm>
            <a:off x="290061" y="1046133"/>
            <a:ext cx="11722536" cy="0"/>
          </a:xfrm>
          <a:prstGeom prst="line">
            <a:avLst/>
          </a:prstGeom>
          <a:ln w="1905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387268" y="1274921"/>
            <a:ext cx="35715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편의시설</a:t>
            </a:r>
            <a:endParaRPr lang="ko-KR" altLang="en-US" sz="3200" b="1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C77B715-CF69-4407-BB1C-1524919C30EA}"/>
              </a:ext>
            </a:extLst>
          </p:cNvPr>
          <p:cNvSpPr txBox="1"/>
          <p:nvPr/>
        </p:nvSpPr>
        <p:spPr>
          <a:xfrm>
            <a:off x="6363278" y="3002759"/>
            <a:ext cx="4510309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ln w="19050">
                  <a:noFill/>
                </a:ln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Supermarket</a:t>
            </a:r>
          </a:p>
        </p:txBody>
      </p:sp>
      <p:sp>
        <p:nvSpPr>
          <p:cNvPr id="33" name="TextBox 32">
            <a:hlinkClick r:id="rId14" action="ppaction://hlinksldjump"/>
          </p:cNvPr>
          <p:cNvSpPr txBox="1"/>
          <p:nvPr/>
        </p:nvSpPr>
        <p:spPr>
          <a:xfrm>
            <a:off x="0" y="-4500"/>
            <a:ext cx="12192000" cy="3276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34" name="TextBox 33">
            <a:hlinkClick r:id="rId14" action="ppaction://hlinksldjump"/>
            <a:extLst>
              <a:ext uri="{FF2B5EF4-FFF2-40B4-BE49-F238E27FC236}">
                <a16:creationId xmlns:a16="http://schemas.microsoft.com/office/drawing/2014/main" id="{5B91270C-A6C4-4B12-990A-8E450FC54BC3}"/>
              </a:ext>
            </a:extLst>
          </p:cNvPr>
          <p:cNvSpPr txBox="1"/>
          <p:nvPr/>
        </p:nvSpPr>
        <p:spPr>
          <a:xfrm>
            <a:off x="10169314" y="505883"/>
            <a:ext cx="13079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고객센터</a:t>
            </a:r>
          </a:p>
        </p:txBody>
      </p:sp>
      <p:sp>
        <p:nvSpPr>
          <p:cNvPr id="35" name="TextBox 34">
            <a:hlinkClick r:id="rId15" action="ppaction://hlinksldjump"/>
          </p:cNvPr>
          <p:cNvSpPr txBox="1"/>
          <p:nvPr/>
        </p:nvSpPr>
        <p:spPr>
          <a:xfrm>
            <a:off x="286593" y="447528"/>
            <a:ext cx="26021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n w="19050">
                  <a:noFill/>
                </a:ln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DASAN RESORT   </a:t>
            </a:r>
            <a:endParaRPr lang="ko-KR" altLang="en-US" sz="2400" b="1" dirty="0">
              <a:ln w="19050">
                <a:noFill/>
              </a:ln>
              <a:solidFill>
                <a:schemeClr val="tx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6" name="TextBox 35">
            <a:hlinkClick r:id="rId14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3327558" y="515692"/>
            <a:ext cx="12741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통합예약</a:t>
            </a:r>
          </a:p>
        </p:txBody>
      </p:sp>
      <p:sp>
        <p:nvSpPr>
          <p:cNvPr id="37" name="TextBox 36">
            <a:hlinkClick r:id="rId14" action="ppaction://hlinksldjump"/>
            <a:extLst>
              <a:ext uri="{FF2B5EF4-FFF2-40B4-BE49-F238E27FC236}">
                <a16:creationId xmlns:a16="http://schemas.microsoft.com/office/drawing/2014/main" id="{7998F973-8D88-4A40-85FA-9758A265D305}"/>
              </a:ext>
            </a:extLst>
          </p:cNvPr>
          <p:cNvSpPr txBox="1"/>
          <p:nvPr/>
        </p:nvSpPr>
        <p:spPr>
          <a:xfrm>
            <a:off x="5476713" y="516530"/>
            <a:ext cx="15441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리조트 안내</a:t>
            </a:r>
          </a:p>
        </p:txBody>
      </p:sp>
      <p:sp>
        <p:nvSpPr>
          <p:cNvPr id="55" name="TextBox 54">
            <a:hlinkClick r:id="rId14" action="ppaction://hlinksldjump"/>
            <a:extLst>
              <a:ext uri="{FF2B5EF4-FFF2-40B4-BE49-F238E27FC236}">
                <a16:creationId xmlns:a16="http://schemas.microsoft.com/office/drawing/2014/main" id="{7998F973-8D88-4A40-85FA-9758A265D305}"/>
              </a:ext>
            </a:extLst>
          </p:cNvPr>
          <p:cNvSpPr txBox="1"/>
          <p:nvPr/>
        </p:nvSpPr>
        <p:spPr>
          <a:xfrm>
            <a:off x="7759017" y="511162"/>
            <a:ext cx="15612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리조트 소식</a:t>
            </a:r>
          </a:p>
        </p:txBody>
      </p:sp>
      <p:sp>
        <p:nvSpPr>
          <p:cNvPr id="56" name="TextBox 55">
            <a:hlinkClick r:id="rId16" action="ppaction://hlinksldjump"/>
            <a:extLst>
              <a:ext uri="{FF2B5EF4-FFF2-40B4-BE49-F238E27FC236}">
                <a16:creationId xmlns:a16="http://schemas.microsoft.com/office/drawing/2014/main" id="{F58275E5-7314-4031-97E4-97B7FDB1D406}"/>
              </a:ext>
            </a:extLst>
          </p:cNvPr>
          <p:cNvSpPr txBox="1"/>
          <p:nvPr/>
        </p:nvSpPr>
        <p:spPr>
          <a:xfrm>
            <a:off x="3308210" y="886639"/>
            <a:ext cx="114993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객실 예약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7" name="TextBox 56">
            <a:hlinkClick r:id="rId17" action="ppaction://hlinksldjump"/>
            <a:extLst>
              <a:ext uri="{FF2B5EF4-FFF2-40B4-BE49-F238E27FC236}">
                <a16:creationId xmlns:a16="http://schemas.microsoft.com/office/drawing/2014/main" id="{F58275E5-7314-4031-97E4-97B7FDB1D406}"/>
              </a:ext>
            </a:extLst>
          </p:cNvPr>
          <p:cNvSpPr txBox="1"/>
          <p:nvPr/>
        </p:nvSpPr>
        <p:spPr>
          <a:xfrm>
            <a:off x="3285814" y="1235599"/>
            <a:ext cx="124020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서비스 예약</a:t>
            </a:r>
          </a:p>
        </p:txBody>
      </p:sp>
      <p:sp>
        <p:nvSpPr>
          <p:cNvPr id="58" name="TextBox 57">
            <a:hlinkClick r:id="rId18" action="ppaction://hlinksldjump"/>
            <a:extLst>
              <a:ext uri="{FF2B5EF4-FFF2-40B4-BE49-F238E27FC236}">
                <a16:creationId xmlns:a16="http://schemas.microsoft.com/office/drawing/2014/main" id="{F58275E5-7314-4031-97E4-97B7FDB1D406}"/>
              </a:ext>
            </a:extLst>
          </p:cNvPr>
          <p:cNvSpPr txBox="1"/>
          <p:nvPr/>
        </p:nvSpPr>
        <p:spPr>
          <a:xfrm>
            <a:off x="3017081" y="1619983"/>
            <a:ext cx="186499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 err="1">
                <a:latin typeface="맑은 고딕" panose="020B0503020000020004" pitchFamily="50" charset="-127"/>
              </a:rPr>
              <a:t>예약조회</a:t>
            </a:r>
            <a:r>
              <a:rPr lang="en-US" altLang="ko-KR" sz="1400" dirty="0">
                <a:latin typeface="맑은 고딕" panose="020B0503020000020004" pitchFamily="50" charset="-127"/>
              </a:rPr>
              <a:t>/</a:t>
            </a:r>
            <a:r>
              <a:rPr lang="ko-KR" altLang="en-US" sz="1400" dirty="0">
                <a:latin typeface="맑은 고딕" panose="020B0503020000020004" pitchFamily="50" charset="-127"/>
              </a:rPr>
              <a:t>변경</a:t>
            </a:r>
            <a:r>
              <a:rPr lang="en-US" altLang="ko-KR" sz="1400" dirty="0">
                <a:latin typeface="맑은 고딕" panose="020B0503020000020004" pitchFamily="50" charset="-127"/>
              </a:rPr>
              <a:t>/</a:t>
            </a:r>
            <a:r>
              <a:rPr lang="ko-KR" altLang="en-US" sz="1400" dirty="0">
                <a:latin typeface="맑은 고딕" panose="020B0503020000020004" pitchFamily="50" charset="-127"/>
              </a:rPr>
              <a:t>취소</a:t>
            </a:r>
          </a:p>
        </p:txBody>
      </p:sp>
      <p:sp>
        <p:nvSpPr>
          <p:cNvPr id="59" name="TextBox 58">
            <a:hlinkClick r:id="rId19" action="ppaction://hlinksldjump"/>
            <a:extLst>
              <a:ext uri="{FF2B5EF4-FFF2-40B4-BE49-F238E27FC236}">
                <a16:creationId xmlns:a16="http://schemas.microsoft.com/office/drawing/2014/main" id="{1EF22B79-2842-420A-B9FF-EF80463C3457}"/>
              </a:ext>
            </a:extLst>
          </p:cNvPr>
          <p:cNvSpPr txBox="1"/>
          <p:nvPr/>
        </p:nvSpPr>
        <p:spPr>
          <a:xfrm>
            <a:off x="7905040" y="933483"/>
            <a:ext cx="12145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리조트 뉴스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0" name="TextBox 59">
            <a:hlinkClick r:id="rId20" action="ppaction://hlinksldjump"/>
            <a:extLst>
              <a:ext uri="{FF2B5EF4-FFF2-40B4-BE49-F238E27FC236}">
                <a16:creationId xmlns:a16="http://schemas.microsoft.com/office/drawing/2014/main" id="{DF04EEA3-134F-408C-9479-AA9C986DC17B}"/>
              </a:ext>
            </a:extLst>
          </p:cNvPr>
          <p:cNvSpPr txBox="1"/>
          <p:nvPr/>
        </p:nvSpPr>
        <p:spPr>
          <a:xfrm>
            <a:off x="10278585" y="898107"/>
            <a:ext cx="87732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FAQ</a:t>
            </a:r>
          </a:p>
        </p:txBody>
      </p:sp>
      <p:sp>
        <p:nvSpPr>
          <p:cNvPr id="61" name="TextBox 60">
            <a:hlinkClick r:id="rId21" action="ppaction://hlinksldjump"/>
            <a:extLst>
              <a:ext uri="{FF2B5EF4-FFF2-40B4-BE49-F238E27FC236}">
                <a16:creationId xmlns:a16="http://schemas.microsoft.com/office/drawing/2014/main" id="{1EF22B79-2842-420A-B9FF-EF80463C3457}"/>
              </a:ext>
            </a:extLst>
          </p:cNvPr>
          <p:cNvSpPr txBox="1"/>
          <p:nvPr/>
        </p:nvSpPr>
        <p:spPr>
          <a:xfrm>
            <a:off x="7952442" y="1300695"/>
            <a:ext cx="111969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오시는 길</a:t>
            </a:r>
          </a:p>
        </p:txBody>
      </p:sp>
      <p:sp>
        <p:nvSpPr>
          <p:cNvPr id="73" name="TextBox 72">
            <a:hlinkClick r:id="rId22" action="ppaction://hlinksldjump"/>
            <a:extLst>
              <a:ext uri="{FF2B5EF4-FFF2-40B4-BE49-F238E27FC236}">
                <a16:creationId xmlns:a16="http://schemas.microsoft.com/office/drawing/2014/main" id="{DF04EEA3-134F-408C-9479-AA9C986DC17B}"/>
              </a:ext>
            </a:extLst>
          </p:cNvPr>
          <p:cNvSpPr txBox="1"/>
          <p:nvPr/>
        </p:nvSpPr>
        <p:spPr>
          <a:xfrm>
            <a:off x="10282588" y="1270037"/>
            <a:ext cx="89267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분실물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4" name="TextBox 73">
            <a:hlinkClick r:id="rId23" action="ppaction://hlinksldjump"/>
            <a:extLst>
              <a:ext uri="{FF2B5EF4-FFF2-40B4-BE49-F238E27FC236}">
                <a16:creationId xmlns:a16="http://schemas.microsoft.com/office/drawing/2014/main" id="{DF04EEA3-134F-408C-9479-AA9C986DC17B}"/>
              </a:ext>
            </a:extLst>
          </p:cNvPr>
          <p:cNvSpPr txBox="1"/>
          <p:nvPr/>
        </p:nvSpPr>
        <p:spPr>
          <a:xfrm>
            <a:off x="10238187" y="1654421"/>
            <a:ext cx="114450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고객의 소리</a:t>
            </a:r>
          </a:p>
        </p:txBody>
      </p:sp>
      <p:sp>
        <p:nvSpPr>
          <p:cNvPr id="75" name="TextBox 74">
            <a:hlinkClick r:id="rId24" action="ppaction://hlinksldjump"/>
            <a:extLst>
              <a:ext uri="{FF2B5EF4-FFF2-40B4-BE49-F238E27FC236}">
                <a16:creationId xmlns:a16="http://schemas.microsoft.com/office/drawing/2014/main" id="{1EF22B79-2842-420A-B9FF-EF80463C3457}"/>
              </a:ext>
            </a:extLst>
          </p:cNvPr>
          <p:cNvSpPr txBox="1"/>
          <p:nvPr/>
        </p:nvSpPr>
        <p:spPr>
          <a:xfrm>
            <a:off x="5522715" y="888592"/>
            <a:ext cx="141194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리조트 소개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6" name="TextBox 75">
            <a:hlinkClick r:id="rId25" action="ppaction://hlinksldjump"/>
            <a:extLst>
              <a:ext uri="{FF2B5EF4-FFF2-40B4-BE49-F238E27FC236}">
                <a16:creationId xmlns:a16="http://schemas.microsoft.com/office/drawing/2014/main" id="{1EF22B79-2842-420A-B9FF-EF80463C3457}"/>
              </a:ext>
            </a:extLst>
          </p:cNvPr>
          <p:cNvSpPr txBox="1"/>
          <p:nvPr/>
        </p:nvSpPr>
        <p:spPr>
          <a:xfrm>
            <a:off x="5892847" y="1243826"/>
            <a:ext cx="67168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객실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7" name="TextBox 76">
            <a:hlinkClick r:id="rId26" action="ppaction://hlinksldjump"/>
            <a:extLst>
              <a:ext uri="{FF2B5EF4-FFF2-40B4-BE49-F238E27FC236}">
                <a16:creationId xmlns:a16="http://schemas.microsoft.com/office/drawing/2014/main" id="{1EF22B79-2842-420A-B9FF-EF80463C3457}"/>
              </a:ext>
            </a:extLst>
          </p:cNvPr>
          <p:cNvSpPr txBox="1"/>
          <p:nvPr/>
        </p:nvSpPr>
        <p:spPr>
          <a:xfrm>
            <a:off x="5812024" y="1604197"/>
            <a:ext cx="87402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</a:rPr>
              <a:t>서비스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8" name="TextBox 77">
            <a:hlinkClick r:id="rId4" action="ppaction://hlinksldjump"/>
            <a:extLst>
              <a:ext uri="{FF2B5EF4-FFF2-40B4-BE49-F238E27FC236}">
                <a16:creationId xmlns:a16="http://schemas.microsoft.com/office/drawing/2014/main" id="{1EF22B79-2842-420A-B9FF-EF80463C3457}"/>
              </a:ext>
            </a:extLst>
          </p:cNvPr>
          <p:cNvSpPr txBox="1"/>
          <p:nvPr/>
        </p:nvSpPr>
        <p:spPr>
          <a:xfrm>
            <a:off x="5645064" y="1929506"/>
            <a:ext cx="120794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편의시설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9" name="TextBox 78">
            <a:hlinkClick r:id="rId27" action="ppaction://hlinksldjump"/>
            <a:extLst>
              <a:ext uri="{FF2B5EF4-FFF2-40B4-BE49-F238E27FC236}">
                <a16:creationId xmlns:a16="http://schemas.microsoft.com/office/drawing/2014/main" id="{1EF22B79-2842-420A-B9FF-EF80463C3457}"/>
              </a:ext>
            </a:extLst>
          </p:cNvPr>
          <p:cNvSpPr txBox="1"/>
          <p:nvPr/>
        </p:nvSpPr>
        <p:spPr>
          <a:xfrm>
            <a:off x="5834353" y="2276642"/>
            <a:ext cx="82936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다이닝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0" name="TextBox 79">
            <a:hlinkClick r:id="rId28" action="ppaction://hlinksldjump"/>
            <a:extLst>
              <a:ext uri="{FF2B5EF4-FFF2-40B4-BE49-F238E27FC236}">
                <a16:creationId xmlns:a16="http://schemas.microsoft.com/office/drawing/2014/main" id="{1EF22B79-2842-420A-B9FF-EF80463C3457}"/>
              </a:ext>
            </a:extLst>
          </p:cNvPr>
          <p:cNvSpPr txBox="1"/>
          <p:nvPr/>
        </p:nvSpPr>
        <p:spPr>
          <a:xfrm>
            <a:off x="5834352" y="2622811"/>
            <a:ext cx="829361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연회장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1" name="직사각형 80">
            <a:hlinkClick r:id="rId4" action="ppaction://hlinksldjump"/>
          </p:cNvPr>
          <p:cNvSpPr/>
          <p:nvPr/>
        </p:nvSpPr>
        <p:spPr>
          <a:xfrm>
            <a:off x="0" y="3378754"/>
            <a:ext cx="12192000" cy="34792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7808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/>
      <p:bldP spid="35" grpId="0"/>
      <p:bldP spid="36" grpId="0"/>
      <p:bldP spid="37" grpId="0"/>
      <p:bldP spid="55" grpId="0"/>
      <p:bldP spid="56" grpId="0"/>
      <p:bldP spid="57" grpId="0"/>
      <p:bldP spid="58" grpId="0"/>
      <p:bldP spid="59" grpId="0"/>
      <p:bldP spid="60" grpId="0"/>
      <p:bldP spid="61" grpId="0"/>
      <p:bldP spid="73" grpId="0"/>
      <p:bldP spid="74" grpId="0"/>
      <p:bldP spid="75" grpId="0"/>
      <p:bldP spid="76" grpId="0"/>
      <p:bldP spid="77" grpId="0"/>
      <p:bldP spid="78" grpId="0"/>
      <p:bldP spid="79" grpId="0"/>
      <p:bldP spid="8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286593" y="2348336"/>
            <a:ext cx="11625321" cy="28785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522988" y="2595476"/>
            <a:ext cx="689230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환영합니다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:)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다산리조트 회원가입이 완료되었습니다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로그인 후 이용해주세요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25" name="직선 연결선 24"/>
          <p:cNvCxnSpPr/>
          <p:nvPr/>
        </p:nvCxnSpPr>
        <p:spPr>
          <a:xfrm>
            <a:off x="286593" y="1062496"/>
            <a:ext cx="11722536" cy="0"/>
          </a:xfrm>
          <a:prstGeom prst="line">
            <a:avLst/>
          </a:prstGeom>
          <a:ln w="1905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397545" y="1215322"/>
            <a:ext cx="35715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회원가입</a:t>
            </a:r>
          </a:p>
        </p:txBody>
      </p:sp>
      <p:sp>
        <p:nvSpPr>
          <p:cNvPr id="27" name="직사각형 26">
            <a:hlinkClick r:id="rId2" action="ppaction://hlinksldjump"/>
          </p:cNvPr>
          <p:cNvSpPr/>
          <p:nvPr/>
        </p:nvSpPr>
        <p:spPr>
          <a:xfrm>
            <a:off x="522988" y="4490784"/>
            <a:ext cx="1936007" cy="5951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/>
              <a:t>확인</a:t>
            </a:r>
          </a:p>
        </p:txBody>
      </p:sp>
      <p:sp>
        <p:nvSpPr>
          <p:cNvPr id="8" name="TextBox 7">
            <a:hlinkClick r:id="rId2" action="ppaction://hlinksldjump"/>
          </p:cNvPr>
          <p:cNvSpPr txBox="1"/>
          <p:nvPr/>
        </p:nvSpPr>
        <p:spPr>
          <a:xfrm>
            <a:off x="286593" y="373809"/>
            <a:ext cx="26021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n w="19050">
                  <a:noFill/>
                </a:ln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DASAN RESORT</a:t>
            </a:r>
            <a:endParaRPr lang="ko-KR" altLang="en-US" sz="2400" b="1" dirty="0">
              <a:ln w="19050">
                <a:noFill/>
              </a:ln>
              <a:solidFill>
                <a:schemeClr val="tx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53841261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직사각형 51"/>
          <p:cNvSpPr/>
          <p:nvPr/>
        </p:nvSpPr>
        <p:spPr>
          <a:xfrm>
            <a:off x="6072013" y="2503170"/>
            <a:ext cx="5710406" cy="40199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52"/>
          <p:cNvSpPr txBox="1"/>
          <p:nvPr/>
        </p:nvSpPr>
        <p:spPr>
          <a:xfrm>
            <a:off x="6183468" y="2543533"/>
            <a:ext cx="4510309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 err="1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마사지룸</a:t>
            </a:r>
            <a:endParaRPr lang="en-US" altLang="ko-KR" sz="2400" b="1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5B91270C-A6C4-4B12-990A-8E450FC54BC3}"/>
              </a:ext>
            </a:extLst>
          </p:cNvPr>
          <p:cNvSpPr txBox="1"/>
          <p:nvPr/>
        </p:nvSpPr>
        <p:spPr>
          <a:xfrm>
            <a:off x="10176901" y="505675"/>
            <a:ext cx="15975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고객센터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290061" y="448886"/>
            <a:ext cx="26021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n w="19050">
                  <a:noFill/>
                </a:ln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DASAN RESORT</a:t>
            </a:r>
            <a:endParaRPr lang="ko-KR" altLang="en-US" sz="2400" b="1" dirty="0">
              <a:ln w="19050">
                <a:noFill/>
              </a:ln>
              <a:solidFill>
                <a:schemeClr val="tx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3331026" y="518610"/>
            <a:ext cx="16625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통합예약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7998F973-8D88-4A40-85FA-9758A265D305}"/>
              </a:ext>
            </a:extLst>
          </p:cNvPr>
          <p:cNvSpPr txBox="1"/>
          <p:nvPr/>
        </p:nvSpPr>
        <p:spPr>
          <a:xfrm>
            <a:off x="5487087" y="518610"/>
            <a:ext cx="21283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리조트 안내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7998F973-8D88-4A40-85FA-9758A265D305}"/>
              </a:ext>
            </a:extLst>
          </p:cNvPr>
          <p:cNvSpPr txBox="1"/>
          <p:nvPr/>
        </p:nvSpPr>
        <p:spPr>
          <a:xfrm>
            <a:off x="7763273" y="510075"/>
            <a:ext cx="21283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리조트 소식</a:t>
            </a:r>
          </a:p>
        </p:txBody>
      </p:sp>
      <p:cxnSp>
        <p:nvCxnSpPr>
          <p:cNvPr id="65" name="직선 연결선 64"/>
          <p:cNvCxnSpPr/>
          <p:nvPr/>
        </p:nvCxnSpPr>
        <p:spPr>
          <a:xfrm>
            <a:off x="290061" y="1046133"/>
            <a:ext cx="11722536" cy="0"/>
          </a:xfrm>
          <a:prstGeom prst="line">
            <a:avLst/>
          </a:prstGeom>
          <a:ln w="1905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387268" y="1274921"/>
            <a:ext cx="35715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편의시설</a:t>
            </a:r>
            <a:endParaRPr lang="ko-KR" altLang="en-US" sz="3200" b="1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4" t="329" r="23009" b="1"/>
          <a:stretch/>
        </p:blipFill>
        <p:spPr>
          <a:xfrm>
            <a:off x="366013" y="2508959"/>
            <a:ext cx="5706000" cy="4011134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6186759" y="3668114"/>
            <a:ext cx="546395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뭉친 근육을 이완시켜 피로와 스트레스를 풀어주고 </a:t>
            </a:r>
            <a:endParaRPr lang="en-US" altLang="ko-KR" sz="1600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혈액순환에 도움을 주는 마사지로 몸과 마음의 </a:t>
            </a:r>
            <a:r>
              <a:rPr lang="ko-KR" altLang="en-US" sz="1600" dirty="0" err="1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힐링을</a:t>
            </a:r>
            <a:r>
              <a:rPr lang="ko-KR" altLang="en-US" sz="1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1600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선사합니다</a:t>
            </a:r>
            <a:r>
              <a:rPr lang="en-US" altLang="ko-KR" sz="1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200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위치</a:t>
            </a:r>
            <a:r>
              <a:rPr lang="en-US" altLang="ko-KR" sz="12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: </a:t>
            </a:r>
            <a:r>
              <a:rPr lang="ko-KR" altLang="en-US" sz="12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지하 </a:t>
            </a:r>
            <a:r>
              <a:rPr lang="en-US" altLang="ko-KR" sz="12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1</a:t>
            </a:r>
            <a:r>
              <a:rPr lang="ko-KR" altLang="en-US" sz="12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층</a:t>
            </a:r>
            <a:endParaRPr lang="en-US" altLang="ko-KR" sz="1200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운영 시간</a:t>
            </a:r>
            <a:r>
              <a:rPr lang="en-US" altLang="ko-KR" sz="12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: 11:00~22:00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문의전화</a:t>
            </a:r>
            <a:r>
              <a:rPr lang="en-US" altLang="ko-KR" sz="12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: 031-219-2792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6284449" y="3050056"/>
            <a:ext cx="4510309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ln w="19050">
                  <a:noFill/>
                </a:ln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Massage Room</a:t>
            </a:r>
          </a:p>
        </p:txBody>
      </p:sp>
      <p:sp>
        <p:nvSpPr>
          <p:cNvPr id="34" name="TextBox 33">
            <a:hlinkClick r:id="rId4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387269" y="1955911"/>
            <a:ext cx="963518" cy="3146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슈퍼마켓</a:t>
            </a:r>
          </a:p>
        </p:txBody>
      </p:sp>
      <p:sp>
        <p:nvSpPr>
          <p:cNvPr id="35" name="직사각형 34"/>
          <p:cNvSpPr/>
          <p:nvPr/>
        </p:nvSpPr>
        <p:spPr>
          <a:xfrm>
            <a:off x="1205597" y="1960383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</a:rPr>
              <a:t>｜</a:t>
            </a:r>
            <a:endParaRPr lang="ko-KR" altLang="en-US" sz="1400" dirty="0"/>
          </a:p>
        </p:txBody>
      </p:sp>
      <p:sp>
        <p:nvSpPr>
          <p:cNvPr id="36" name="TextBox 35">
            <a:hlinkClick r:id="rId5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1519541" y="1944873"/>
            <a:ext cx="9044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마사지룸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2362130" y="1967243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</a:rPr>
              <a:t>｜</a:t>
            </a:r>
            <a:endParaRPr lang="ko-KR" altLang="en-US" sz="1400" dirty="0"/>
          </a:p>
        </p:txBody>
      </p:sp>
      <p:sp>
        <p:nvSpPr>
          <p:cNvPr id="38" name="TextBox 37">
            <a:hlinkClick r:id="rId6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2633824" y="1955911"/>
            <a:ext cx="8403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수영장</a:t>
            </a:r>
          </a:p>
        </p:txBody>
      </p:sp>
      <p:sp>
        <p:nvSpPr>
          <p:cNvPr id="39" name="직사각형 38"/>
          <p:cNvSpPr/>
          <p:nvPr/>
        </p:nvSpPr>
        <p:spPr>
          <a:xfrm>
            <a:off x="3258024" y="1967243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</a:rPr>
              <a:t>｜</a:t>
            </a:r>
            <a:endParaRPr lang="ko-KR" altLang="en-US" sz="1400" dirty="0"/>
          </a:p>
        </p:txBody>
      </p:sp>
      <p:sp>
        <p:nvSpPr>
          <p:cNvPr id="40" name="TextBox 39">
            <a:hlinkClick r:id="rId7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3580539" y="1970936"/>
            <a:ext cx="8329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사우나</a:t>
            </a:r>
          </a:p>
        </p:txBody>
      </p:sp>
      <p:sp>
        <p:nvSpPr>
          <p:cNvPr id="41" name="직사각형 40"/>
          <p:cNvSpPr/>
          <p:nvPr/>
        </p:nvSpPr>
        <p:spPr>
          <a:xfrm>
            <a:off x="4210426" y="1967243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</a:rPr>
              <a:t>｜</a:t>
            </a:r>
            <a:endParaRPr lang="ko-KR" altLang="en-US" sz="1400" dirty="0"/>
          </a:p>
        </p:txBody>
      </p:sp>
      <p:sp>
        <p:nvSpPr>
          <p:cNvPr id="42" name="TextBox 41">
            <a:hlinkClick r:id="rId8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4519824" y="1967243"/>
            <a:ext cx="7564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헬스장</a:t>
            </a:r>
          </a:p>
        </p:txBody>
      </p:sp>
      <p:sp>
        <p:nvSpPr>
          <p:cNvPr id="43" name="직사각형 42"/>
          <p:cNvSpPr/>
          <p:nvPr/>
        </p:nvSpPr>
        <p:spPr>
          <a:xfrm>
            <a:off x="5116372" y="1962767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</a:rPr>
              <a:t>｜</a:t>
            </a:r>
            <a:endParaRPr lang="ko-KR" altLang="en-US" sz="1400" dirty="0"/>
          </a:p>
        </p:txBody>
      </p:sp>
      <p:sp>
        <p:nvSpPr>
          <p:cNvPr id="44" name="TextBox 43">
            <a:hlinkClick r:id="rId9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5403102" y="1970935"/>
            <a:ext cx="9546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워터파크</a:t>
            </a:r>
          </a:p>
        </p:txBody>
      </p:sp>
      <p:sp>
        <p:nvSpPr>
          <p:cNvPr id="45" name="직사각형 44"/>
          <p:cNvSpPr/>
          <p:nvPr/>
        </p:nvSpPr>
        <p:spPr>
          <a:xfrm>
            <a:off x="6183468" y="1956978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</a:rPr>
              <a:t>｜</a:t>
            </a:r>
            <a:endParaRPr lang="ko-KR" altLang="en-US" sz="1400" dirty="0"/>
          </a:p>
        </p:txBody>
      </p:sp>
      <p:sp>
        <p:nvSpPr>
          <p:cNvPr id="46" name="TextBox 45">
            <a:hlinkClick r:id="rId10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6459785" y="1970935"/>
            <a:ext cx="760580" cy="307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바베큐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7094719" y="1944872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</a:rPr>
              <a:t>｜</a:t>
            </a:r>
            <a:endParaRPr lang="ko-KR" altLang="en-US" sz="1400" dirty="0"/>
          </a:p>
        </p:txBody>
      </p:sp>
      <p:sp>
        <p:nvSpPr>
          <p:cNvPr id="48" name="TextBox 47">
            <a:hlinkClick r:id="rId11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7371035" y="1962767"/>
            <a:ext cx="7421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별보기</a:t>
            </a:r>
          </a:p>
        </p:txBody>
      </p:sp>
      <p:sp>
        <p:nvSpPr>
          <p:cNvPr id="49" name="직사각형 48"/>
          <p:cNvSpPr/>
          <p:nvPr/>
        </p:nvSpPr>
        <p:spPr>
          <a:xfrm>
            <a:off x="7974409" y="1939718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</a:rPr>
              <a:t>｜</a:t>
            </a:r>
            <a:endParaRPr lang="ko-KR" altLang="en-US" sz="1400" dirty="0"/>
          </a:p>
        </p:txBody>
      </p:sp>
      <p:sp>
        <p:nvSpPr>
          <p:cNvPr id="50" name="TextBox 49">
            <a:hlinkClick r:id="rId12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8233618" y="1946696"/>
            <a:ext cx="9546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눈썰매장</a:t>
            </a:r>
          </a:p>
        </p:txBody>
      </p:sp>
      <p:sp>
        <p:nvSpPr>
          <p:cNvPr id="51" name="직사각형 50"/>
          <p:cNvSpPr/>
          <p:nvPr/>
        </p:nvSpPr>
        <p:spPr>
          <a:xfrm>
            <a:off x="8992850" y="1936415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</a:rPr>
              <a:t>｜</a:t>
            </a:r>
            <a:endParaRPr lang="ko-KR" altLang="en-US" sz="1400" dirty="0"/>
          </a:p>
        </p:txBody>
      </p:sp>
      <p:sp>
        <p:nvSpPr>
          <p:cNvPr id="54" name="TextBox 53">
            <a:hlinkClick r:id="rId13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9260978" y="1936414"/>
            <a:ext cx="9546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빙어낚시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5" name="TextBox 54">
            <a:hlinkClick r:id="rId14" action="ppaction://hlinksldjump"/>
          </p:cNvPr>
          <p:cNvSpPr txBox="1"/>
          <p:nvPr/>
        </p:nvSpPr>
        <p:spPr>
          <a:xfrm>
            <a:off x="0" y="-4500"/>
            <a:ext cx="12192000" cy="3276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56" name="TextBox 55">
            <a:hlinkClick r:id="rId14" action="ppaction://hlinksldjump"/>
            <a:extLst>
              <a:ext uri="{FF2B5EF4-FFF2-40B4-BE49-F238E27FC236}">
                <a16:creationId xmlns:a16="http://schemas.microsoft.com/office/drawing/2014/main" id="{5B91270C-A6C4-4B12-990A-8E450FC54BC3}"/>
              </a:ext>
            </a:extLst>
          </p:cNvPr>
          <p:cNvSpPr txBox="1"/>
          <p:nvPr/>
        </p:nvSpPr>
        <p:spPr>
          <a:xfrm>
            <a:off x="10169314" y="505883"/>
            <a:ext cx="13079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고객센터</a:t>
            </a:r>
          </a:p>
        </p:txBody>
      </p:sp>
      <p:sp>
        <p:nvSpPr>
          <p:cNvPr id="57" name="TextBox 56">
            <a:hlinkClick r:id="rId15" action="ppaction://hlinksldjump"/>
          </p:cNvPr>
          <p:cNvSpPr txBox="1"/>
          <p:nvPr/>
        </p:nvSpPr>
        <p:spPr>
          <a:xfrm>
            <a:off x="286593" y="447528"/>
            <a:ext cx="26021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n w="19050">
                  <a:noFill/>
                </a:ln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DASAN RESORT   </a:t>
            </a:r>
            <a:endParaRPr lang="ko-KR" altLang="en-US" sz="2400" b="1" dirty="0">
              <a:ln w="19050">
                <a:noFill/>
              </a:ln>
              <a:solidFill>
                <a:schemeClr val="tx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8" name="TextBox 57">
            <a:hlinkClick r:id="rId14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3327558" y="515692"/>
            <a:ext cx="12741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통합예약</a:t>
            </a:r>
          </a:p>
        </p:txBody>
      </p:sp>
      <p:sp>
        <p:nvSpPr>
          <p:cNvPr id="59" name="TextBox 58">
            <a:hlinkClick r:id="rId14" action="ppaction://hlinksldjump"/>
            <a:extLst>
              <a:ext uri="{FF2B5EF4-FFF2-40B4-BE49-F238E27FC236}">
                <a16:creationId xmlns:a16="http://schemas.microsoft.com/office/drawing/2014/main" id="{7998F973-8D88-4A40-85FA-9758A265D305}"/>
              </a:ext>
            </a:extLst>
          </p:cNvPr>
          <p:cNvSpPr txBox="1"/>
          <p:nvPr/>
        </p:nvSpPr>
        <p:spPr>
          <a:xfrm>
            <a:off x="5476713" y="516530"/>
            <a:ext cx="15441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리조트 안내</a:t>
            </a:r>
          </a:p>
        </p:txBody>
      </p:sp>
      <p:sp>
        <p:nvSpPr>
          <p:cNvPr id="66" name="TextBox 65">
            <a:hlinkClick r:id="rId14" action="ppaction://hlinksldjump"/>
            <a:extLst>
              <a:ext uri="{FF2B5EF4-FFF2-40B4-BE49-F238E27FC236}">
                <a16:creationId xmlns:a16="http://schemas.microsoft.com/office/drawing/2014/main" id="{7998F973-8D88-4A40-85FA-9758A265D305}"/>
              </a:ext>
            </a:extLst>
          </p:cNvPr>
          <p:cNvSpPr txBox="1"/>
          <p:nvPr/>
        </p:nvSpPr>
        <p:spPr>
          <a:xfrm>
            <a:off x="7759017" y="511162"/>
            <a:ext cx="15612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리조트 소식</a:t>
            </a:r>
          </a:p>
        </p:txBody>
      </p:sp>
      <p:sp>
        <p:nvSpPr>
          <p:cNvPr id="68" name="TextBox 67">
            <a:hlinkClick r:id="rId16" action="ppaction://hlinksldjump"/>
            <a:extLst>
              <a:ext uri="{FF2B5EF4-FFF2-40B4-BE49-F238E27FC236}">
                <a16:creationId xmlns:a16="http://schemas.microsoft.com/office/drawing/2014/main" id="{F58275E5-7314-4031-97E4-97B7FDB1D406}"/>
              </a:ext>
            </a:extLst>
          </p:cNvPr>
          <p:cNvSpPr txBox="1"/>
          <p:nvPr/>
        </p:nvSpPr>
        <p:spPr>
          <a:xfrm>
            <a:off x="3308210" y="886639"/>
            <a:ext cx="114993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객실 예약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9" name="TextBox 68">
            <a:hlinkClick r:id="rId17" action="ppaction://hlinksldjump"/>
            <a:extLst>
              <a:ext uri="{FF2B5EF4-FFF2-40B4-BE49-F238E27FC236}">
                <a16:creationId xmlns:a16="http://schemas.microsoft.com/office/drawing/2014/main" id="{F58275E5-7314-4031-97E4-97B7FDB1D406}"/>
              </a:ext>
            </a:extLst>
          </p:cNvPr>
          <p:cNvSpPr txBox="1"/>
          <p:nvPr/>
        </p:nvSpPr>
        <p:spPr>
          <a:xfrm>
            <a:off x="3285814" y="1235599"/>
            <a:ext cx="124020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서비스 예약</a:t>
            </a:r>
          </a:p>
        </p:txBody>
      </p:sp>
      <p:sp>
        <p:nvSpPr>
          <p:cNvPr id="70" name="TextBox 69">
            <a:hlinkClick r:id="rId18" action="ppaction://hlinksldjump"/>
            <a:extLst>
              <a:ext uri="{FF2B5EF4-FFF2-40B4-BE49-F238E27FC236}">
                <a16:creationId xmlns:a16="http://schemas.microsoft.com/office/drawing/2014/main" id="{F58275E5-7314-4031-97E4-97B7FDB1D406}"/>
              </a:ext>
            </a:extLst>
          </p:cNvPr>
          <p:cNvSpPr txBox="1"/>
          <p:nvPr/>
        </p:nvSpPr>
        <p:spPr>
          <a:xfrm>
            <a:off x="3017081" y="1619983"/>
            <a:ext cx="186499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 err="1">
                <a:latin typeface="맑은 고딕" panose="020B0503020000020004" pitchFamily="50" charset="-127"/>
              </a:rPr>
              <a:t>예약조회</a:t>
            </a:r>
            <a:r>
              <a:rPr lang="en-US" altLang="ko-KR" sz="1400" dirty="0">
                <a:latin typeface="맑은 고딕" panose="020B0503020000020004" pitchFamily="50" charset="-127"/>
              </a:rPr>
              <a:t>/</a:t>
            </a:r>
            <a:r>
              <a:rPr lang="ko-KR" altLang="en-US" sz="1400" dirty="0">
                <a:latin typeface="맑은 고딕" panose="020B0503020000020004" pitchFamily="50" charset="-127"/>
              </a:rPr>
              <a:t>변경</a:t>
            </a:r>
            <a:r>
              <a:rPr lang="en-US" altLang="ko-KR" sz="1400" dirty="0">
                <a:latin typeface="맑은 고딕" panose="020B0503020000020004" pitchFamily="50" charset="-127"/>
              </a:rPr>
              <a:t>/</a:t>
            </a:r>
            <a:r>
              <a:rPr lang="ko-KR" altLang="en-US" sz="1400" dirty="0">
                <a:latin typeface="맑은 고딕" panose="020B0503020000020004" pitchFamily="50" charset="-127"/>
              </a:rPr>
              <a:t>취소</a:t>
            </a:r>
          </a:p>
        </p:txBody>
      </p:sp>
      <p:sp>
        <p:nvSpPr>
          <p:cNvPr id="71" name="TextBox 70">
            <a:hlinkClick r:id="rId19" action="ppaction://hlinksldjump"/>
            <a:extLst>
              <a:ext uri="{FF2B5EF4-FFF2-40B4-BE49-F238E27FC236}">
                <a16:creationId xmlns:a16="http://schemas.microsoft.com/office/drawing/2014/main" id="{1EF22B79-2842-420A-B9FF-EF80463C3457}"/>
              </a:ext>
            </a:extLst>
          </p:cNvPr>
          <p:cNvSpPr txBox="1"/>
          <p:nvPr/>
        </p:nvSpPr>
        <p:spPr>
          <a:xfrm>
            <a:off x="7905040" y="933483"/>
            <a:ext cx="12145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리조트 뉴스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2" name="TextBox 71">
            <a:hlinkClick r:id="rId20" action="ppaction://hlinksldjump"/>
            <a:extLst>
              <a:ext uri="{FF2B5EF4-FFF2-40B4-BE49-F238E27FC236}">
                <a16:creationId xmlns:a16="http://schemas.microsoft.com/office/drawing/2014/main" id="{DF04EEA3-134F-408C-9479-AA9C986DC17B}"/>
              </a:ext>
            </a:extLst>
          </p:cNvPr>
          <p:cNvSpPr txBox="1"/>
          <p:nvPr/>
        </p:nvSpPr>
        <p:spPr>
          <a:xfrm>
            <a:off x="10278585" y="898107"/>
            <a:ext cx="87732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FAQ</a:t>
            </a:r>
          </a:p>
        </p:txBody>
      </p:sp>
      <p:sp>
        <p:nvSpPr>
          <p:cNvPr id="73" name="TextBox 72">
            <a:hlinkClick r:id="rId21" action="ppaction://hlinksldjump"/>
            <a:extLst>
              <a:ext uri="{FF2B5EF4-FFF2-40B4-BE49-F238E27FC236}">
                <a16:creationId xmlns:a16="http://schemas.microsoft.com/office/drawing/2014/main" id="{1EF22B79-2842-420A-B9FF-EF80463C3457}"/>
              </a:ext>
            </a:extLst>
          </p:cNvPr>
          <p:cNvSpPr txBox="1"/>
          <p:nvPr/>
        </p:nvSpPr>
        <p:spPr>
          <a:xfrm>
            <a:off x="7952442" y="1300695"/>
            <a:ext cx="111969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오시는 길</a:t>
            </a:r>
          </a:p>
        </p:txBody>
      </p:sp>
      <p:sp>
        <p:nvSpPr>
          <p:cNvPr id="74" name="TextBox 73">
            <a:hlinkClick r:id="rId22" action="ppaction://hlinksldjump"/>
            <a:extLst>
              <a:ext uri="{FF2B5EF4-FFF2-40B4-BE49-F238E27FC236}">
                <a16:creationId xmlns:a16="http://schemas.microsoft.com/office/drawing/2014/main" id="{DF04EEA3-134F-408C-9479-AA9C986DC17B}"/>
              </a:ext>
            </a:extLst>
          </p:cNvPr>
          <p:cNvSpPr txBox="1"/>
          <p:nvPr/>
        </p:nvSpPr>
        <p:spPr>
          <a:xfrm>
            <a:off x="10282588" y="1270037"/>
            <a:ext cx="89267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분실물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5" name="TextBox 74">
            <a:hlinkClick r:id="rId23" action="ppaction://hlinksldjump"/>
            <a:extLst>
              <a:ext uri="{FF2B5EF4-FFF2-40B4-BE49-F238E27FC236}">
                <a16:creationId xmlns:a16="http://schemas.microsoft.com/office/drawing/2014/main" id="{DF04EEA3-134F-408C-9479-AA9C986DC17B}"/>
              </a:ext>
            </a:extLst>
          </p:cNvPr>
          <p:cNvSpPr txBox="1"/>
          <p:nvPr/>
        </p:nvSpPr>
        <p:spPr>
          <a:xfrm>
            <a:off x="10238187" y="1654421"/>
            <a:ext cx="114450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고객의 소리</a:t>
            </a:r>
          </a:p>
        </p:txBody>
      </p:sp>
      <p:sp>
        <p:nvSpPr>
          <p:cNvPr id="76" name="TextBox 75">
            <a:hlinkClick r:id="rId24" action="ppaction://hlinksldjump"/>
            <a:extLst>
              <a:ext uri="{FF2B5EF4-FFF2-40B4-BE49-F238E27FC236}">
                <a16:creationId xmlns:a16="http://schemas.microsoft.com/office/drawing/2014/main" id="{1EF22B79-2842-420A-B9FF-EF80463C3457}"/>
              </a:ext>
            </a:extLst>
          </p:cNvPr>
          <p:cNvSpPr txBox="1"/>
          <p:nvPr/>
        </p:nvSpPr>
        <p:spPr>
          <a:xfrm>
            <a:off x="5522715" y="888592"/>
            <a:ext cx="141194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리조트 소개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7" name="TextBox 76">
            <a:hlinkClick r:id="rId25" action="ppaction://hlinksldjump"/>
            <a:extLst>
              <a:ext uri="{FF2B5EF4-FFF2-40B4-BE49-F238E27FC236}">
                <a16:creationId xmlns:a16="http://schemas.microsoft.com/office/drawing/2014/main" id="{1EF22B79-2842-420A-B9FF-EF80463C3457}"/>
              </a:ext>
            </a:extLst>
          </p:cNvPr>
          <p:cNvSpPr txBox="1"/>
          <p:nvPr/>
        </p:nvSpPr>
        <p:spPr>
          <a:xfrm>
            <a:off x="5892847" y="1243826"/>
            <a:ext cx="67168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객실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8" name="TextBox 77">
            <a:hlinkClick r:id="rId26" action="ppaction://hlinksldjump"/>
            <a:extLst>
              <a:ext uri="{FF2B5EF4-FFF2-40B4-BE49-F238E27FC236}">
                <a16:creationId xmlns:a16="http://schemas.microsoft.com/office/drawing/2014/main" id="{1EF22B79-2842-420A-B9FF-EF80463C3457}"/>
              </a:ext>
            </a:extLst>
          </p:cNvPr>
          <p:cNvSpPr txBox="1"/>
          <p:nvPr/>
        </p:nvSpPr>
        <p:spPr>
          <a:xfrm>
            <a:off x="5812024" y="1604197"/>
            <a:ext cx="87402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</a:rPr>
              <a:t>서비스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9" name="TextBox 78">
            <a:hlinkClick r:id="rId4" action="ppaction://hlinksldjump"/>
            <a:extLst>
              <a:ext uri="{FF2B5EF4-FFF2-40B4-BE49-F238E27FC236}">
                <a16:creationId xmlns:a16="http://schemas.microsoft.com/office/drawing/2014/main" id="{1EF22B79-2842-420A-B9FF-EF80463C3457}"/>
              </a:ext>
            </a:extLst>
          </p:cNvPr>
          <p:cNvSpPr txBox="1"/>
          <p:nvPr/>
        </p:nvSpPr>
        <p:spPr>
          <a:xfrm>
            <a:off x="5645064" y="1929506"/>
            <a:ext cx="120794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편의시설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0" name="TextBox 79">
            <a:hlinkClick r:id="rId27" action="ppaction://hlinksldjump"/>
            <a:extLst>
              <a:ext uri="{FF2B5EF4-FFF2-40B4-BE49-F238E27FC236}">
                <a16:creationId xmlns:a16="http://schemas.microsoft.com/office/drawing/2014/main" id="{1EF22B79-2842-420A-B9FF-EF80463C3457}"/>
              </a:ext>
            </a:extLst>
          </p:cNvPr>
          <p:cNvSpPr txBox="1"/>
          <p:nvPr/>
        </p:nvSpPr>
        <p:spPr>
          <a:xfrm>
            <a:off x="5834353" y="2276642"/>
            <a:ext cx="82936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다이닝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1" name="TextBox 80">
            <a:hlinkClick r:id="rId28" action="ppaction://hlinksldjump"/>
            <a:extLst>
              <a:ext uri="{FF2B5EF4-FFF2-40B4-BE49-F238E27FC236}">
                <a16:creationId xmlns:a16="http://schemas.microsoft.com/office/drawing/2014/main" id="{1EF22B79-2842-420A-B9FF-EF80463C3457}"/>
              </a:ext>
            </a:extLst>
          </p:cNvPr>
          <p:cNvSpPr txBox="1"/>
          <p:nvPr/>
        </p:nvSpPr>
        <p:spPr>
          <a:xfrm>
            <a:off x="5834352" y="2622811"/>
            <a:ext cx="829361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연회장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2" name="직사각형 81">
            <a:hlinkClick r:id="rId5" action="ppaction://hlinksldjump"/>
          </p:cNvPr>
          <p:cNvSpPr/>
          <p:nvPr/>
        </p:nvSpPr>
        <p:spPr>
          <a:xfrm>
            <a:off x="0" y="3378754"/>
            <a:ext cx="12192000" cy="34792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8699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56" grpId="0"/>
      <p:bldP spid="57" grpId="0"/>
      <p:bldP spid="58" grpId="0"/>
      <p:bldP spid="59" grpId="0"/>
      <p:bldP spid="66" grpId="0"/>
      <p:bldP spid="68" grpId="0"/>
      <p:bldP spid="69" grpId="0"/>
      <p:bldP spid="70" grpId="0"/>
      <p:bldP spid="71" grpId="0"/>
      <p:bldP spid="72" grpId="0"/>
      <p:bldP spid="73" grpId="0"/>
      <p:bldP spid="74" grpId="0"/>
      <p:bldP spid="75" grpId="0"/>
      <p:bldP spid="76" grpId="0"/>
      <p:bldP spid="77" grpId="0"/>
      <p:bldP spid="78" grpId="0"/>
      <p:bldP spid="79" grpId="0"/>
      <p:bldP spid="80" grpId="0"/>
      <p:bldP spid="81" grpId="0"/>
    </p:bld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Box 48"/>
          <p:cNvSpPr txBox="1"/>
          <p:nvPr/>
        </p:nvSpPr>
        <p:spPr>
          <a:xfrm>
            <a:off x="389767" y="1472735"/>
            <a:ext cx="35715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3200" b="1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019" y="2503170"/>
            <a:ext cx="5662564" cy="4019935"/>
          </a:xfrm>
          <a:prstGeom prst="rect">
            <a:avLst/>
          </a:prstGeom>
        </p:spPr>
      </p:pic>
      <p:sp>
        <p:nvSpPr>
          <p:cNvPr id="51" name="직사각형 50"/>
          <p:cNvSpPr/>
          <p:nvPr/>
        </p:nvSpPr>
        <p:spPr>
          <a:xfrm>
            <a:off x="6072013" y="2503170"/>
            <a:ext cx="5710406" cy="40199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TextBox 51"/>
          <p:cNvSpPr txBox="1"/>
          <p:nvPr/>
        </p:nvSpPr>
        <p:spPr>
          <a:xfrm>
            <a:off x="6183468" y="2543533"/>
            <a:ext cx="5546077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수영장</a:t>
            </a:r>
            <a:endParaRPr lang="en-US" altLang="ko-KR" sz="2400" b="1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2400" b="1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어르신들과 어린 아이들도 즐길 수 있는 수영장에서 하루의 즐거움을 배로 해보세요</a:t>
            </a:r>
            <a:r>
              <a:rPr lang="en-US" altLang="ko-KR" sz="1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ko-KR" altLang="en-US" sz="1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1600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경치구경도 하며 마사지 같은 물놀이도 즐길 수 있습니다</a:t>
            </a:r>
            <a:r>
              <a:rPr lang="en-US" altLang="ko-KR" sz="1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600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위치</a:t>
            </a:r>
            <a:r>
              <a:rPr lang="en-US" altLang="ko-KR" sz="12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: </a:t>
            </a:r>
            <a:r>
              <a:rPr lang="ko-KR" altLang="en-US" sz="12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별관 </a:t>
            </a:r>
            <a:r>
              <a:rPr lang="en-US" altLang="ko-KR" sz="12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3</a:t>
            </a:r>
            <a:r>
              <a:rPr lang="ko-KR" altLang="en-US" sz="12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층</a:t>
            </a:r>
            <a:endParaRPr lang="en-US" altLang="ko-KR" sz="1200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운영 시간</a:t>
            </a:r>
            <a:r>
              <a:rPr lang="en-US" altLang="ko-KR" sz="12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: 07:00~20:00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문의전화</a:t>
            </a:r>
            <a:r>
              <a:rPr lang="en-US" altLang="ko-KR" sz="12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: 031-219-2736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B91270C-A6C4-4B12-990A-8E450FC54BC3}"/>
              </a:ext>
            </a:extLst>
          </p:cNvPr>
          <p:cNvSpPr txBox="1"/>
          <p:nvPr/>
        </p:nvSpPr>
        <p:spPr>
          <a:xfrm>
            <a:off x="10176901" y="505675"/>
            <a:ext cx="15975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고객센터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290061" y="448886"/>
            <a:ext cx="26021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n w="19050">
                  <a:noFill/>
                </a:ln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DASAN RESORT</a:t>
            </a:r>
            <a:endParaRPr lang="ko-KR" altLang="en-US" sz="2400" b="1" dirty="0">
              <a:ln w="19050">
                <a:noFill/>
              </a:ln>
              <a:solidFill>
                <a:schemeClr val="tx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3331026" y="518610"/>
            <a:ext cx="16625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통합예약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998F973-8D88-4A40-85FA-9758A265D305}"/>
              </a:ext>
            </a:extLst>
          </p:cNvPr>
          <p:cNvSpPr txBox="1"/>
          <p:nvPr/>
        </p:nvSpPr>
        <p:spPr>
          <a:xfrm>
            <a:off x="5487087" y="518610"/>
            <a:ext cx="21283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리조트 안내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998F973-8D88-4A40-85FA-9758A265D305}"/>
              </a:ext>
            </a:extLst>
          </p:cNvPr>
          <p:cNvSpPr txBox="1"/>
          <p:nvPr/>
        </p:nvSpPr>
        <p:spPr>
          <a:xfrm>
            <a:off x="7763273" y="510075"/>
            <a:ext cx="21283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리조트 소식</a:t>
            </a:r>
          </a:p>
        </p:txBody>
      </p:sp>
      <p:cxnSp>
        <p:nvCxnSpPr>
          <p:cNvPr id="58" name="직선 연결선 57"/>
          <p:cNvCxnSpPr/>
          <p:nvPr/>
        </p:nvCxnSpPr>
        <p:spPr>
          <a:xfrm>
            <a:off x="290061" y="1046133"/>
            <a:ext cx="11722536" cy="0"/>
          </a:xfrm>
          <a:prstGeom prst="line">
            <a:avLst/>
          </a:prstGeom>
          <a:ln w="1905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387268" y="1274921"/>
            <a:ext cx="35715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편의시설</a:t>
            </a:r>
            <a:endParaRPr lang="ko-KR" altLang="en-US" sz="3200" b="1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29A5BF8-A81D-4A3E-8B7B-AFE100C9B8A4}"/>
              </a:ext>
            </a:extLst>
          </p:cNvPr>
          <p:cNvSpPr txBox="1"/>
          <p:nvPr/>
        </p:nvSpPr>
        <p:spPr>
          <a:xfrm>
            <a:off x="6363278" y="3002759"/>
            <a:ext cx="4510309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ln w="19050">
                  <a:noFill/>
                </a:ln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Swimming Park</a:t>
            </a:r>
          </a:p>
        </p:txBody>
      </p:sp>
      <p:sp>
        <p:nvSpPr>
          <p:cNvPr id="33" name="TextBox 32">
            <a:hlinkClick r:id="rId4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387269" y="1955911"/>
            <a:ext cx="963518" cy="3146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슈퍼마켓</a:t>
            </a:r>
          </a:p>
        </p:txBody>
      </p:sp>
      <p:sp>
        <p:nvSpPr>
          <p:cNvPr id="35" name="직사각형 34"/>
          <p:cNvSpPr/>
          <p:nvPr/>
        </p:nvSpPr>
        <p:spPr>
          <a:xfrm>
            <a:off x="1205597" y="1960383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</a:rPr>
              <a:t>｜</a:t>
            </a:r>
            <a:endParaRPr lang="ko-KR" altLang="en-US" sz="1400" dirty="0"/>
          </a:p>
        </p:txBody>
      </p:sp>
      <p:sp>
        <p:nvSpPr>
          <p:cNvPr id="36" name="TextBox 35">
            <a:hlinkClick r:id="rId5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1519541" y="1944873"/>
            <a:ext cx="9044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마사지룸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2362130" y="1967243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</a:rPr>
              <a:t>｜</a:t>
            </a:r>
            <a:endParaRPr lang="ko-KR" altLang="en-US" sz="1400" dirty="0"/>
          </a:p>
        </p:txBody>
      </p:sp>
      <p:sp>
        <p:nvSpPr>
          <p:cNvPr id="38" name="TextBox 37">
            <a:hlinkClick r:id="rId6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2633824" y="1955911"/>
            <a:ext cx="8403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수영장</a:t>
            </a:r>
          </a:p>
        </p:txBody>
      </p:sp>
      <p:sp>
        <p:nvSpPr>
          <p:cNvPr id="39" name="직사각형 38"/>
          <p:cNvSpPr/>
          <p:nvPr/>
        </p:nvSpPr>
        <p:spPr>
          <a:xfrm>
            <a:off x="3258024" y="1967243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</a:rPr>
              <a:t>｜</a:t>
            </a:r>
            <a:endParaRPr lang="ko-KR" altLang="en-US" sz="1400" dirty="0"/>
          </a:p>
        </p:txBody>
      </p:sp>
      <p:sp>
        <p:nvSpPr>
          <p:cNvPr id="40" name="TextBox 39">
            <a:hlinkClick r:id="rId7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3580539" y="1970936"/>
            <a:ext cx="8329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사우나</a:t>
            </a:r>
          </a:p>
        </p:txBody>
      </p:sp>
      <p:sp>
        <p:nvSpPr>
          <p:cNvPr id="41" name="직사각형 40"/>
          <p:cNvSpPr/>
          <p:nvPr/>
        </p:nvSpPr>
        <p:spPr>
          <a:xfrm>
            <a:off x="4210426" y="1967243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</a:rPr>
              <a:t>｜</a:t>
            </a:r>
            <a:endParaRPr lang="ko-KR" altLang="en-US" sz="1400" dirty="0"/>
          </a:p>
        </p:txBody>
      </p:sp>
      <p:sp>
        <p:nvSpPr>
          <p:cNvPr id="42" name="TextBox 41">
            <a:hlinkClick r:id="rId8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4519824" y="1967243"/>
            <a:ext cx="7564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헬스장</a:t>
            </a:r>
          </a:p>
        </p:txBody>
      </p:sp>
      <p:sp>
        <p:nvSpPr>
          <p:cNvPr id="43" name="직사각형 42"/>
          <p:cNvSpPr/>
          <p:nvPr/>
        </p:nvSpPr>
        <p:spPr>
          <a:xfrm>
            <a:off x="5116372" y="1962767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</a:rPr>
              <a:t>｜</a:t>
            </a:r>
            <a:endParaRPr lang="ko-KR" altLang="en-US" sz="1400" dirty="0"/>
          </a:p>
        </p:txBody>
      </p:sp>
      <p:sp>
        <p:nvSpPr>
          <p:cNvPr id="44" name="TextBox 43">
            <a:hlinkClick r:id="rId9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5403102" y="1970935"/>
            <a:ext cx="9546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워터파크</a:t>
            </a:r>
          </a:p>
        </p:txBody>
      </p:sp>
      <p:sp>
        <p:nvSpPr>
          <p:cNvPr id="45" name="직사각형 44"/>
          <p:cNvSpPr/>
          <p:nvPr/>
        </p:nvSpPr>
        <p:spPr>
          <a:xfrm>
            <a:off x="6183468" y="1956978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</a:rPr>
              <a:t>｜</a:t>
            </a:r>
            <a:endParaRPr lang="ko-KR" altLang="en-US" sz="1400" dirty="0"/>
          </a:p>
        </p:txBody>
      </p:sp>
      <p:sp>
        <p:nvSpPr>
          <p:cNvPr id="46" name="TextBox 45">
            <a:hlinkClick r:id="rId10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6459785" y="1970935"/>
            <a:ext cx="760580" cy="307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바베큐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7094719" y="1944872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</a:rPr>
              <a:t>｜</a:t>
            </a:r>
            <a:endParaRPr lang="ko-KR" altLang="en-US" sz="1400" dirty="0"/>
          </a:p>
        </p:txBody>
      </p:sp>
      <p:sp>
        <p:nvSpPr>
          <p:cNvPr id="48" name="TextBox 47">
            <a:hlinkClick r:id="rId11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7371035" y="1962767"/>
            <a:ext cx="7421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별보기</a:t>
            </a:r>
          </a:p>
        </p:txBody>
      </p:sp>
      <p:sp>
        <p:nvSpPr>
          <p:cNvPr id="50" name="직사각형 49"/>
          <p:cNvSpPr/>
          <p:nvPr/>
        </p:nvSpPr>
        <p:spPr>
          <a:xfrm>
            <a:off x="7974409" y="1939718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</a:rPr>
              <a:t>｜</a:t>
            </a:r>
            <a:endParaRPr lang="ko-KR" altLang="en-US" sz="1400" dirty="0"/>
          </a:p>
        </p:txBody>
      </p:sp>
      <p:sp>
        <p:nvSpPr>
          <p:cNvPr id="79" name="TextBox 78">
            <a:hlinkClick r:id="rId12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8233618" y="1946696"/>
            <a:ext cx="9546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눈썰매장</a:t>
            </a:r>
          </a:p>
        </p:txBody>
      </p:sp>
      <p:sp>
        <p:nvSpPr>
          <p:cNvPr id="80" name="직사각형 79"/>
          <p:cNvSpPr/>
          <p:nvPr/>
        </p:nvSpPr>
        <p:spPr>
          <a:xfrm>
            <a:off x="8992850" y="1936415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</a:rPr>
              <a:t>｜</a:t>
            </a:r>
            <a:endParaRPr lang="ko-KR" altLang="en-US" sz="1400" dirty="0"/>
          </a:p>
        </p:txBody>
      </p:sp>
      <p:sp>
        <p:nvSpPr>
          <p:cNvPr id="81" name="TextBox 80">
            <a:hlinkClick r:id="rId13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9260978" y="1936414"/>
            <a:ext cx="9546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빙어낚시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0" name="TextBox 59">
            <a:hlinkClick r:id="rId14" action="ppaction://hlinksldjump"/>
          </p:cNvPr>
          <p:cNvSpPr txBox="1"/>
          <p:nvPr/>
        </p:nvSpPr>
        <p:spPr>
          <a:xfrm>
            <a:off x="0" y="-4500"/>
            <a:ext cx="12192000" cy="3276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61" name="TextBox 60">
            <a:hlinkClick r:id="rId14" action="ppaction://hlinksldjump"/>
            <a:extLst>
              <a:ext uri="{FF2B5EF4-FFF2-40B4-BE49-F238E27FC236}">
                <a16:creationId xmlns:a16="http://schemas.microsoft.com/office/drawing/2014/main" id="{5B91270C-A6C4-4B12-990A-8E450FC54BC3}"/>
              </a:ext>
            </a:extLst>
          </p:cNvPr>
          <p:cNvSpPr txBox="1"/>
          <p:nvPr/>
        </p:nvSpPr>
        <p:spPr>
          <a:xfrm>
            <a:off x="10169314" y="505883"/>
            <a:ext cx="13079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고객센터</a:t>
            </a:r>
          </a:p>
        </p:txBody>
      </p:sp>
      <p:sp>
        <p:nvSpPr>
          <p:cNvPr id="62" name="TextBox 61">
            <a:hlinkClick r:id="rId15" action="ppaction://hlinksldjump"/>
          </p:cNvPr>
          <p:cNvSpPr txBox="1"/>
          <p:nvPr/>
        </p:nvSpPr>
        <p:spPr>
          <a:xfrm>
            <a:off x="286593" y="447528"/>
            <a:ext cx="26021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n w="19050">
                  <a:noFill/>
                </a:ln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DASAN RESORT   </a:t>
            </a:r>
            <a:endParaRPr lang="ko-KR" altLang="en-US" sz="2400" b="1" dirty="0">
              <a:ln w="19050">
                <a:noFill/>
              </a:ln>
              <a:solidFill>
                <a:schemeClr val="tx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3" name="TextBox 62">
            <a:hlinkClick r:id="rId14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3327558" y="515692"/>
            <a:ext cx="12741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통합예약</a:t>
            </a:r>
          </a:p>
        </p:txBody>
      </p:sp>
      <p:sp>
        <p:nvSpPr>
          <p:cNvPr id="64" name="TextBox 63">
            <a:hlinkClick r:id="rId14" action="ppaction://hlinksldjump"/>
            <a:extLst>
              <a:ext uri="{FF2B5EF4-FFF2-40B4-BE49-F238E27FC236}">
                <a16:creationId xmlns:a16="http://schemas.microsoft.com/office/drawing/2014/main" id="{7998F973-8D88-4A40-85FA-9758A265D305}"/>
              </a:ext>
            </a:extLst>
          </p:cNvPr>
          <p:cNvSpPr txBox="1"/>
          <p:nvPr/>
        </p:nvSpPr>
        <p:spPr>
          <a:xfrm>
            <a:off x="5476713" y="516530"/>
            <a:ext cx="15441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리조트 안내</a:t>
            </a:r>
          </a:p>
        </p:txBody>
      </p:sp>
      <p:sp>
        <p:nvSpPr>
          <p:cNvPr id="65" name="TextBox 64">
            <a:hlinkClick r:id="rId14" action="ppaction://hlinksldjump"/>
            <a:extLst>
              <a:ext uri="{FF2B5EF4-FFF2-40B4-BE49-F238E27FC236}">
                <a16:creationId xmlns:a16="http://schemas.microsoft.com/office/drawing/2014/main" id="{7998F973-8D88-4A40-85FA-9758A265D305}"/>
              </a:ext>
            </a:extLst>
          </p:cNvPr>
          <p:cNvSpPr txBox="1"/>
          <p:nvPr/>
        </p:nvSpPr>
        <p:spPr>
          <a:xfrm>
            <a:off x="7759017" y="511162"/>
            <a:ext cx="15612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리조트 소식</a:t>
            </a:r>
          </a:p>
        </p:txBody>
      </p:sp>
      <p:sp>
        <p:nvSpPr>
          <p:cNvPr id="66" name="TextBox 65">
            <a:hlinkClick r:id="rId16" action="ppaction://hlinksldjump"/>
            <a:extLst>
              <a:ext uri="{FF2B5EF4-FFF2-40B4-BE49-F238E27FC236}">
                <a16:creationId xmlns:a16="http://schemas.microsoft.com/office/drawing/2014/main" id="{F58275E5-7314-4031-97E4-97B7FDB1D406}"/>
              </a:ext>
            </a:extLst>
          </p:cNvPr>
          <p:cNvSpPr txBox="1"/>
          <p:nvPr/>
        </p:nvSpPr>
        <p:spPr>
          <a:xfrm>
            <a:off x="3308210" y="886639"/>
            <a:ext cx="114993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객실 예약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7" name="TextBox 66">
            <a:hlinkClick r:id="rId17" action="ppaction://hlinksldjump"/>
            <a:extLst>
              <a:ext uri="{FF2B5EF4-FFF2-40B4-BE49-F238E27FC236}">
                <a16:creationId xmlns:a16="http://schemas.microsoft.com/office/drawing/2014/main" id="{F58275E5-7314-4031-97E4-97B7FDB1D406}"/>
              </a:ext>
            </a:extLst>
          </p:cNvPr>
          <p:cNvSpPr txBox="1"/>
          <p:nvPr/>
        </p:nvSpPr>
        <p:spPr>
          <a:xfrm>
            <a:off x="3285814" y="1235599"/>
            <a:ext cx="124020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서비스 예약</a:t>
            </a:r>
          </a:p>
        </p:txBody>
      </p:sp>
      <p:sp>
        <p:nvSpPr>
          <p:cNvPr id="68" name="TextBox 67">
            <a:hlinkClick r:id="rId18" action="ppaction://hlinksldjump"/>
            <a:extLst>
              <a:ext uri="{FF2B5EF4-FFF2-40B4-BE49-F238E27FC236}">
                <a16:creationId xmlns:a16="http://schemas.microsoft.com/office/drawing/2014/main" id="{F58275E5-7314-4031-97E4-97B7FDB1D406}"/>
              </a:ext>
            </a:extLst>
          </p:cNvPr>
          <p:cNvSpPr txBox="1"/>
          <p:nvPr/>
        </p:nvSpPr>
        <p:spPr>
          <a:xfrm>
            <a:off x="3017081" y="1619983"/>
            <a:ext cx="186499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 err="1">
                <a:latin typeface="맑은 고딕" panose="020B0503020000020004" pitchFamily="50" charset="-127"/>
              </a:rPr>
              <a:t>예약조회</a:t>
            </a:r>
            <a:r>
              <a:rPr lang="en-US" altLang="ko-KR" sz="1400" dirty="0">
                <a:latin typeface="맑은 고딕" panose="020B0503020000020004" pitchFamily="50" charset="-127"/>
              </a:rPr>
              <a:t>/</a:t>
            </a:r>
            <a:r>
              <a:rPr lang="ko-KR" altLang="en-US" sz="1400" dirty="0">
                <a:latin typeface="맑은 고딕" panose="020B0503020000020004" pitchFamily="50" charset="-127"/>
              </a:rPr>
              <a:t>변경</a:t>
            </a:r>
            <a:r>
              <a:rPr lang="en-US" altLang="ko-KR" sz="1400" dirty="0">
                <a:latin typeface="맑은 고딕" panose="020B0503020000020004" pitchFamily="50" charset="-127"/>
              </a:rPr>
              <a:t>/</a:t>
            </a:r>
            <a:r>
              <a:rPr lang="ko-KR" altLang="en-US" sz="1400" dirty="0">
                <a:latin typeface="맑은 고딕" panose="020B0503020000020004" pitchFamily="50" charset="-127"/>
              </a:rPr>
              <a:t>취소</a:t>
            </a:r>
          </a:p>
        </p:txBody>
      </p:sp>
      <p:sp>
        <p:nvSpPr>
          <p:cNvPr id="69" name="TextBox 68">
            <a:hlinkClick r:id="rId19" action="ppaction://hlinksldjump"/>
            <a:extLst>
              <a:ext uri="{FF2B5EF4-FFF2-40B4-BE49-F238E27FC236}">
                <a16:creationId xmlns:a16="http://schemas.microsoft.com/office/drawing/2014/main" id="{1EF22B79-2842-420A-B9FF-EF80463C3457}"/>
              </a:ext>
            </a:extLst>
          </p:cNvPr>
          <p:cNvSpPr txBox="1"/>
          <p:nvPr/>
        </p:nvSpPr>
        <p:spPr>
          <a:xfrm>
            <a:off x="7905040" y="933483"/>
            <a:ext cx="12145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리조트 뉴스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0" name="TextBox 69">
            <a:hlinkClick r:id="rId20" action="ppaction://hlinksldjump"/>
            <a:extLst>
              <a:ext uri="{FF2B5EF4-FFF2-40B4-BE49-F238E27FC236}">
                <a16:creationId xmlns:a16="http://schemas.microsoft.com/office/drawing/2014/main" id="{DF04EEA3-134F-408C-9479-AA9C986DC17B}"/>
              </a:ext>
            </a:extLst>
          </p:cNvPr>
          <p:cNvSpPr txBox="1"/>
          <p:nvPr/>
        </p:nvSpPr>
        <p:spPr>
          <a:xfrm>
            <a:off x="10278585" y="898107"/>
            <a:ext cx="87732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FAQ</a:t>
            </a:r>
          </a:p>
        </p:txBody>
      </p:sp>
      <p:sp>
        <p:nvSpPr>
          <p:cNvPr id="71" name="TextBox 70">
            <a:hlinkClick r:id="rId21" action="ppaction://hlinksldjump"/>
            <a:extLst>
              <a:ext uri="{FF2B5EF4-FFF2-40B4-BE49-F238E27FC236}">
                <a16:creationId xmlns:a16="http://schemas.microsoft.com/office/drawing/2014/main" id="{1EF22B79-2842-420A-B9FF-EF80463C3457}"/>
              </a:ext>
            </a:extLst>
          </p:cNvPr>
          <p:cNvSpPr txBox="1"/>
          <p:nvPr/>
        </p:nvSpPr>
        <p:spPr>
          <a:xfrm>
            <a:off x="7952442" y="1300695"/>
            <a:ext cx="111969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오시는 길</a:t>
            </a:r>
          </a:p>
        </p:txBody>
      </p:sp>
      <p:sp>
        <p:nvSpPr>
          <p:cNvPr id="72" name="TextBox 71">
            <a:hlinkClick r:id="rId22" action="ppaction://hlinksldjump"/>
            <a:extLst>
              <a:ext uri="{FF2B5EF4-FFF2-40B4-BE49-F238E27FC236}">
                <a16:creationId xmlns:a16="http://schemas.microsoft.com/office/drawing/2014/main" id="{DF04EEA3-134F-408C-9479-AA9C986DC17B}"/>
              </a:ext>
            </a:extLst>
          </p:cNvPr>
          <p:cNvSpPr txBox="1"/>
          <p:nvPr/>
        </p:nvSpPr>
        <p:spPr>
          <a:xfrm>
            <a:off x="10282588" y="1270037"/>
            <a:ext cx="89267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분실물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3" name="TextBox 72">
            <a:hlinkClick r:id="rId23" action="ppaction://hlinksldjump"/>
            <a:extLst>
              <a:ext uri="{FF2B5EF4-FFF2-40B4-BE49-F238E27FC236}">
                <a16:creationId xmlns:a16="http://schemas.microsoft.com/office/drawing/2014/main" id="{DF04EEA3-134F-408C-9479-AA9C986DC17B}"/>
              </a:ext>
            </a:extLst>
          </p:cNvPr>
          <p:cNvSpPr txBox="1"/>
          <p:nvPr/>
        </p:nvSpPr>
        <p:spPr>
          <a:xfrm>
            <a:off x="10238187" y="1654421"/>
            <a:ext cx="114450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고객의 소리</a:t>
            </a:r>
          </a:p>
        </p:txBody>
      </p:sp>
      <p:sp>
        <p:nvSpPr>
          <p:cNvPr id="74" name="TextBox 73">
            <a:hlinkClick r:id="rId24" action="ppaction://hlinksldjump"/>
            <a:extLst>
              <a:ext uri="{FF2B5EF4-FFF2-40B4-BE49-F238E27FC236}">
                <a16:creationId xmlns:a16="http://schemas.microsoft.com/office/drawing/2014/main" id="{1EF22B79-2842-420A-B9FF-EF80463C3457}"/>
              </a:ext>
            </a:extLst>
          </p:cNvPr>
          <p:cNvSpPr txBox="1"/>
          <p:nvPr/>
        </p:nvSpPr>
        <p:spPr>
          <a:xfrm>
            <a:off x="5522715" y="888592"/>
            <a:ext cx="141194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리조트 소개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5" name="TextBox 74">
            <a:hlinkClick r:id="rId25" action="ppaction://hlinksldjump"/>
            <a:extLst>
              <a:ext uri="{FF2B5EF4-FFF2-40B4-BE49-F238E27FC236}">
                <a16:creationId xmlns:a16="http://schemas.microsoft.com/office/drawing/2014/main" id="{1EF22B79-2842-420A-B9FF-EF80463C3457}"/>
              </a:ext>
            </a:extLst>
          </p:cNvPr>
          <p:cNvSpPr txBox="1"/>
          <p:nvPr/>
        </p:nvSpPr>
        <p:spPr>
          <a:xfrm>
            <a:off x="5892847" y="1243826"/>
            <a:ext cx="67168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객실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6" name="TextBox 75">
            <a:hlinkClick r:id="rId26" action="ppaction://hlinksldjump"/>
            <a:extLst>
              <a:ext uri="{FF2B5EF4-FFF2-40B4-BE49-F238E27FC236}">
                <a16:creationId xmlns:a16="http://schemas.microsoft.com/office/drawing/2014/main" id="{1EF22B79-2842-420A-B9FF-EF80463C3457}"/>
              </a:ext>
            </a:extLst>
          </p:cNvPr>
          <p:cNvSpPr txBox="1"/>
          <p:nvPr/>
        </p:nvSpPr>
        <p:spPr>
          <a:xfrm>
            <a:off x="5812024" y="1604197"/>
            <a:ext cx="87402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</a:rPr>
              <a:t>서비스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7" name="TextBox 76">
            <a:hlinkClick r:id="rId4" action="ppaction://hlinksldjump"/>
            <a:extLst>
              <a:ext uri="{FF2B5EF4-FFF2-40B4-BE49-F238E27FC236}">
                <a16:creationId xmlns:a16="http://schemas.microsoft.com/office/drawing/2014/main" id="{1EF22B79-2842-420A-B9FF-EF80463C3457}"/>
              </a:ext>
            </a:extLst>
          </p:cNvPr>
          <p:cNvSpPr txBox="1"/>
          <p:nvPr/>
        </p:nvSpPr>
        <p:spPr>
          <a:xfrm>
            <a:off x="5645064" y="1929506"/>
            <a:ext cx="120794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편의시설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8" name="TextBox 77">
            <a:hlinkClick r:id="rId27" action="ppaction://hlinksldjump"/>
            <a:extLst>
              <a:ext uri="{FF2B5EF4-FFF2-40B4-BE49-F238E27FC236}">
                <a16:creationId xmlns:a16="http://schemas.microsoft.com/office/drawing/2014/main" id="{1EF22B79-2842-420A-B9FF-EF80463C3457}"/>
              </a:ext>
            </a:extLst>
          </p:cNvPr>
          <p:cNvSpPr txBox="1"/>
          <p:nvPr/>
        </p:nvSpPr>
        <p:spPr>
          <a:xfrm>
            <a:off x="5834353" y="2276642"/>
            <a:ext cx="82936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다이닝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2" name="TextBox 81">
            <a:hlinkClick r:id="rId28" action="ppaction://hlinksldjump"/>
            <a:extLst>
              <a:ext uri="{FF2B5EF4-FFF2-40B4-BE49-F238E27FC236}">
                <a16:creationId xmlns:a16="http://schemas.microsoft.com/office/drawing/2014/main" id="{1EF22B79-2842-420A-B9FF-EF80463C3457}"/>
              </a:ext>
            </a:extLst>
          </p:cNvPr>
          <p:cNvSpPr txBox="1"/>
          <p:nvPr/>
        </p:nvSpPr>
        <p:spPr>
          <a:xfrm>
            <a:off x="5834352" y="2622811"/>
            <a:ext cx="829361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연회장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3" name="직사각형 82">
            <a:hlinkClick r:id="rId6" action="ppaction://hlinksldjump"/>
          </p:cNvPr>
          <p:cNvSpPr/>
          <p:nvPr/>
        </p:nvSpPr>
        <p:spPr>
          <a:xfrm>
            <a:off x="0" y="3378754"/>
            <a:ext cx="12192000" cy="34792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6467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/>
      <p:bldP spid="61" grpId="0"/>
      <p:bldP spid="62" grpId="0"/>
      <p:bldP spid="63" grpId="0"/>
      <p:bldP spid="64" grpId="0"/>
      <p:bldP spid="65" grpId="0"/>
      <p:bldP spid="66" grpId="0"/>
      <p:bldP spid="67" grpId="0"/>
      <p:bldP spid="68" grpId="0"/>
      <p:bldP spid="69" grpId="0"/>
      <p:bldP spid="70" grpId="0"/>
      <p:bldP spid="71" grpId="0"/>
      <p:bldP spid="72" grpId="0"/>
      <p:bldP spid="73" grpId="0"/>
      <p:bldP spid="74" grpId="0"/>
      <p:bldP spid="75" grpId="0"/>
      <p:bldP spid="76" grpId="0"/>
      <p:bldP spid="77" grpId="0"/>
      <p:bldP spid="78" grpId="0"/>
      <p:bldP spid="82" grpId="0"/>
    </p:bld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05" t="-198" r="12857"/>
          <a:stretch/>
        </p:blipFill>
        <p:spPr>
          <a:xfrm>
            <a:off x="354583" y="2503170"/>
            <a:ext cx="5706000" cy="4013656"/>
          </a:xfrm>
          <a:prstGeom prst="rect">
            <a:avLst/>
          </a:prstGeom>
        </p:spPr>
      </p:pic>
      <p:sp>
        <p:nvSpPr>
          <p:cNvPr id="50" name="직사각형 49"/>
          <p:cNvSpPr/>
          <p:nvPr/>
        </p:nvSpPr>
        <p:spPr>
          <a:xfrm>
            <a:off x="6072013" y="2503170"/>
            <a:ext cx="5710406" cy="40199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/>
          <p:cNvSpPr txBox="1"/>
          <p:nvPr/>
        </p:nvSpPr>
        <p:spPr>
          <a:xfrm>
            <a:off x="6183468" y="2543533"/>
            <a:ext cx="5719498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사우나</a:t>
            </a:r>
            <a:endParaRPr lang="en-US" altLang="ko-KR" sz="2400" b="1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2400" b="1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마음을 안정시켜 정신적 및 집중력 향상에 도움을 주며</a:t>
            </a:r>
            <a:endParaRPr lang="en-US" altLang="ko-KR" sz="1600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독소 및 채네 노폐물 제거효과가 있는 사우나에서 몸과 마음의 힐링을 느껴보세요</a:t>
            </a:r>
            <a:r>
              <a:rPr lang="en-US" altLang="ko-KR" sz="1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600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위치</a:t>
            </a:r>
            <a:r>
              <a:rPr lang="en-US" altLang="ko-KR" sz="12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: </a:t>
            </a:r>
            <a:r>
              <a:rPr lang="ko-KR" altLang="en-US" sz="12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별관 </a:t>
            </a:r>
            <a:r>
              <a:rPr lang="en-US" altLang="ko-KR" sz="12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3</a:t>
            </a:r>
            <a:r>
              <a:rPr lang="ko-KR" altLang="en-US" sz="12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층</a:t>
            </a:r>
            <a:endParaRPr lang="en-US" altLang="ko-KR" sz="1200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운영 시간</a:t>
            </a:r>
            <a:r>
              <a:rPr lang="en-US" altLang="ko-KR" sz="12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: 07:00~20:00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문의전화</a:t>
            </a:r>
            <a:r>
              <a:rPr lang="en-US" altLang="ko-KR" sz="12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: 031-219-5017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B91270C-A6C4-4B12-990A-8E450FC54BC3}"/>
              </a:ext>
            </a:extLst>
          </p:cNvPr>
          <p:cNvSpPr txBox="1"/>
          <p:nvPr/>
        </p:nvSpPr>
        <p:spPr>
          <a:xfrm>
            <a:off x="10176901" y="505675"/>
            <a:ext cx="15975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고객센터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290061" y="448886"/>
            <a:ext cx="26021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n w="19050">
                  <a:noFill/>
                </a:ln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DASAN RESORT</a:t>
            </a:r>
            <a:endParaRPr lang="ko-KR" altLang="en-US" sz="2400" b="1" dirty="0">
              <a:ln w="19050">
                <a:noFill/>
              </a:ln>
              <a:solidFill>
                <a:schemeClr val="tx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3331026" y="518610"/>
            <a:ext cx="16625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통합예약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998F973-8D88-4A40-85FA-9758A265D305}"/>
              </a:ext>
            </a:extLst>
          </p:cNvPr>
          <p:cNvSpPr txBox="1"/>
          <p:nvPr/>
        </p:nvSpPr>
        <p:spPr>
          <a:xfrm>
            <a:off x="5487087" y="518610"/>
            <a:ext cx="21283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리조트 안내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998F973-8D88-4A40-85FA-9758A265D305}"/>
              </a:ext>
            </a:extLst>
          </p:cNvPr>
          <p:cNvSpPr txBox="1"/>
          <p:nvPr/>
        </p:nvSpPr>
        <p:spPr>
          <a:xfrm>
            <a:off x="7763273" y="510075"/>
            <a:ext cx="21283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리조트 소식</a:t>
            </a:r>
          </a:p>
        </p:txBody>
      </p:sp>
      <p:cxnSp>
        <p:nvCxnSpPr>
          <p:cNvPr id="57" name="직선 연결선 56"/>
          <p:cNvCxnSpPr/>
          <p:nvPr/>
        </p:nvCxnSpPr>
        <p:spPr>
          <a:xfrm>
            <a:off x="290061" y="1046133"/>
            <a:ext cx="11722536" cy="0"/>
          </a:xfrm>
          <a:prstGeom prst="line">
            <a:avLst/>
          </a:prstGeom>
          <a:ln w="1905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387268" y="1274921"/>
            <a:ext cx="35715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편의시설</a:t>
            </a:r>
            <a:endParaRPr lang="ko-KR" altLang="en-US" sz="3200" b="1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F69F20C-D3C4-48E4-89CB-725B730D13F9}"/>
              </a:ext>
            </a:extLst>
          </p:cNvPr>
          <p:cNvSpPr txBox="1"/>
          <p:nvPr/>
        </p:nvSpPr>
        <p:spPr>
          <a:xfrm>
            <a:off x="6284449" y="3050056"/>
            <a:ext cx="4510309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ln w="19050">
                  <a:noFill/>
                </a:ln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Sauna</a:t>
            </a:r>
          </a:p>
        </p:txBody>
      </p:sp>
      <p:sp>
        <p:nvSpPr>
          <p:cNvPr id="32" name="TextBox 31">
            <a:hlinkClick r:id="rId4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387269" y="1955911"/>
            <a:ext cx="963518" cy="3146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슈퍼마켓</a:t>
            </a:r>
          </a:p>
        </p:txBody>
      </p:sp>
      <p:sp>
        <p:nvSpPr>
          <p:cNvPr id="33" name="직사각형 32"/>
          <p:cNvSpPr/>
          <p:nvPr/>
        </p:nvSpPr>
        <p:spPr>
          <a:xfrm>
            <a:off x="1205597" y="1960383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</a:rPr>
              <a:t>｜</a:t>
            </a:r>
            <a:endParaRPr lang="ko-KR" altLang="en-US" sz="1400" dirty="0"/>
          </a:p>
        </p:txBody>
      </p:sp>
      <p:sp>
        <p:nvSpPr>
          <p:cNvPr id="34" name="TextBox 33">
            <a:hlinkClick r:id="rId5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1519541" y="1944873"/>
            <a:ext cx="9044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마사지룸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2362130" y="1967243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</a:rPr>
              <a:t>｜</a:t>
            </a:r>
            <a:endParaRPr lang="ko-KR" altLang="en-US" sz="1400" dirty="0"/>
          </a:p>
        </p:txBody>
      </p:sp>
      <p:sp>
        <p:nvSpPr>
          <p:cNvPr id="36" name="TextBox 35">
            <a:hlinkClick r:id="rId6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2633824" y="1955911"/>
            <a:ext cx="8403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수영장</a:t>
            </a:r>
          </a:p>
        </p:txBody>
      </p:sp>
      <p:sp>
        <p:nvSpPr>
          <p:cNvPr id="37" name="직사각형 36"/>
          <p:cNvSpPr/>
          <p:nvPr/>
        </p:nvSpPr>
        <p:spPr>
          <a:xfrm>
            <a:off x="3258024" y="1967243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</a:rPr>
              <a:t>｜</a:t>
            </a:r>
            <a:endParaRPr lang="ko-KR" altLang="en-US" sz="1400" dirty="0"/>
          </a:p>
        </p:txBody>
      </p:sp>
      <p:sp>
        <p:nvSpPr>
          <p:cNvPr id="38" name="TextBox 37">
            <a:hlinkClick r:id="rId7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3580539" y="1970936"/>
            <a:ext cx="8329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사우나</a:t>
            </a:r>
          </a:p>
        </p:txBody>
      </p:sp>
      <p:sp>
        <p:nvSpPr>
          <p:cNvPr id="39" name="직사각형 38"/>
          <p:cNvSpPr/>
          <p:nvPr/>
        </p:nvSpPr>
        <p:spPr>
          <a:xfrm>
            <a:off x="4210426" y="1967243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</a:rPr>
              <a:t>｜</a:t>
            </a:r>
            <a:endParaRPr lang="ko-KR" altLang="en-US" sz="1400" dirty="0"/>
          </a:p>
        </p:txBody>
      </p:sp>
      <p:sp>
        <p:nvSpPr>
          <p:cNvPr id="40" name="TextBox 39">
            <a:hlinkClick r:id="rId8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4519824" y="1967243"/>
            <a:ext cx="7564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헬스장</a:t>
            </a:r>
          </a:p>
        </p:txBody>
      </p:sp>
      <p:sp>
        <p:nvSpPr>
          <p:cNvPr id="41" name="직사각형 40"/>
          <p:cNvSpPr/>
          <p:nvPr/>
        </p:nvSpPr>
        <p:spPr>
          <a:xfrm>
            <a:off x="5116372" y="1962767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</a:rPr>
              <a:t>｜</a:t>
            </a:r>
            <a:endParaRPr lang="ko-KR" altLang="en-US" sz="1400" dirty="0"/>
          </a:p>
        </p:txBody>
      </p:sp>
      <p:sp>
        <p:nvSpPr>
          <p:cNvPr id="42" name="TextBox 41">
            <a:hlinkClick r:id="rId9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5403102" y="1970935"/>
            <a:ext cx="9546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워터파크</a:t>
            </a:r>
          </a:p>
        </p:txBody>
      </p:sp>
      <p:sp>
        <p:nvSpPr>
          <p:cNvPr id="43" name="직사각형 42"/>
          <p:cNvSpPr/>
          <p:nvPr/>
        </p:nvSpPr>
        <p:spPr>
          <a:xfrm>
            <a:off x="6183468" y="1956978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</a:rPr>
              <a:t>｜</a:t>
            </a:r>
            <a:endParaRPr lang="ko-KR" altLang="en-US" sz="1400" dirty="0"/>
          </a:p>
        </p:txBody>
      </p:sp>
      <p:sp>
        <p:nvSpPr>
          <p:cNvPr id="44" name="TextBox 43">
            <a:hlinkClick r:id="rId10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6459785" y="1970935"/>
            <a:ext cx="760580" cy="307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바베큐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7094719" y="1944872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</a:rPr>
              <a:t>｜</a:t>
            </a:r>
            <a:endParaRPr lang="ko-KR" altLang="en-US" sz="1400" dirty="0"/>
          </a:p>
        </p:txBody>
      </p:sp>
      <p:sp>
        <p:nvSpPr>
          <p:cNvPr id="46" name="TextBox 45">
            <a:hlinkClick r:id="rId11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7371035" y="1962767"/>
            <a:ext cx="7421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별보기</a:t>
            </a:r>
          </a:p>
        </p:txBody>
      </p:sp>
      <p:sp>
        <p:nvSpPr>
          <p:cNvPr id="47" name="직사각형 46"/>
          <p:cNvSpPr/>
          <p:nvPr/>
        </p:nvSpPr>
        <p:spPr>
          <a:xfrm>
            <a:off x="7974409" y="1939718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</a:rPr>
              <a:t>｜</a:t>
            </a:r>
            <a:endParaRPr lang="ko-KR" altLang="en-US" sz="1400" dirty="0"/>
          </a:p>
        </p:txBody>
      </p:sp>
      <p:sp>
        <p:nvSpPr>
          <p:cNvPr id="48" name="TextBox 47">
            <a:hlinkClick r:id="rId12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8233618" y="1946696"/>
            <a:ext cx="9546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눈썰매장</a:t>
            </a:r>
          </a:p>
        </p:txBody>
      </p:sp>
      <p:sp>
        <p:nvSpPr>
          <p:cNvPr id="49" name="직사각형 48"/>
          <p:cNvSpPr/>
          <p:nvPr/>
        </p:nvSpPr>
        <p:spPr>
          <a:xfrm>
            <a:off x="8992850" y="1936415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</a:rPr>
              <a:t>｜</a:t>
            </a:r>
            <a:endParaRPr lang="ko-KR" altLang="en-US" sz="1400" dirty="0"/>
          </a:p>
        </p:txBody>
      </p:sp>
      <p:sp>
        <p:nvSpPr>
          <p:cNvPr id="59" name="TextBox 58">
            <a:hlinkClick r:id="rId13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9260978" y="1936414"/>
            <a:ext cx="9546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빙어낚시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0" name="TextBox 59">
            <a:hlinkClick r:id="rId14" action="ppaction://hlinksldjump"/>
          </p:cNvPr>
          <p:cNvSpPr txBox="1"/>
          <p:nvPr/>
        </p:nvSpPr>
        <p:spPr>
          <a:xfrm>
            <a:off x="0" y="-4500"/>
            <a:ext cx="12192000" cy="3276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61" name="TextBox 60">
            <a:hlinkClick r:id="rId14" action="ppaction://hlinksldjump"/>
            <a:extLst>
              <a:ext uri="{FF2B5EF4-FFF2-40B4-BE49-F238E27FC236}">
                <a16:creationId xmlns:a16="http://schemas.microsoft.com/office/drawing/2014/main" id="{5B91270C-A6C4-4B12-990A-8E450FC54BC3}"/>
              </a:ext>
            </a:extLst>
          </p:cNvPr>
          <p:cNvSpPr txBox="1"/>
          <p:nvPr/>
        </p:nvSpPr>
        <p:spPr>
          <a:xfrm>
            <a:off x="10169314" y="505883"/>
            <a:ext cx="13079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고객센터</a:t>
            </a:r>
          </a:p>
        </p:txBody>
      </p:sp>
      <p:sp>
        <p:nvSpPr>
          <p:cNvPr id="62" name="TextBox 61">
            <a:hlinkClick r:id="rId15" action="ppaction://hlinksldjump"/>
          </p:cNvPr>
          <p:cNvSpPr txBox="1"/>
          <p:nvPr/>
        </p:nvSpPr>
        <p:spPr>
          <a:xfrm>
            <a:off x="286593" y="447528"/>
            <a:ext cx="26021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n w="19050">
                  <a:noFill/>
                </a:ln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DASAN RESORT   </a:t>
            </a:r>
            <a:endParaRPr lang="ko-KR" altLang="en-US" sz="2400" b="1" dirty="0">
              <a:ln w="19050">
                <a:noFill/>
              </a:ln>
              <a:solidFill>
                <a:schemeClr val="tx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3" name="TextBox 62">
            <a:hlinkClick r:id="rId14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3327558" y="515692"/>
            <a:ext cx="12741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통합예약</a:t>
            </a:r>
          </a:p>
        </p:txBody>
      </p:sp>
      <p:sp>
        <p:nvSpPr>
          <p:cNvPr id="64" name="TextBox 63">
            <a:hlinkClick r:id="rId14" action="ppaction://hlinksldjump"/>
            <a:extLst>
              <a:ext uri="{FF2B5EF4-FFF2-40B4-BE49-F238E27FC236}">
                <a16:creationId xmlns:a16="http://schemas.microsoft.com/office/drawing/2014/main" id="{7998F973-8D88-4A40-85FA-9758A265D305}"/>
              </a:ext>
            </a:extLst>
          </p:cNvPr>
          <p:cNvSpPr txBox="1"/>
          <p:nvPr/>
        </p:nvSpPr>
        <p:spPr>
          <a:xfrm>
            <a:off x="5476713" y="516530"/>
            <a:ext cx="15441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리조트 안내</a:t>
            </a:r>
          </a:p>
        </p:txBody>
      </p:sp>
      <p:sp>
        <p:nvSpPr>
          <p:cNvPr id="65" name="TextBox 64">
            <a:hlinkClick r:id="rId14" action="ppaction://hlinksldjump"/>
            <a:extLst>
              <a:ext uri="{FF2B5EF4-FFF2-40B4-BE49-F238E27FC236}">
                <a16:creationId xmlns:a16="http://schemas.microsoft.com/office/drawing/2014/main" id="{7998F973-8D88-4A40-85FA-9758A265D305}"/>
              </a:ext>
            </a:extLst>
          </p:cNvPr>
          <p:cNvSpPr txBox="1"/>
          <p:nvPr/>
        </p:nvSpPr>
        <p:spPr>
          <a:xfrm>
            <a:off x="7759017" y="511162"/>
            <a:ext cx="15612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리조트 소식</a:t>
            </a:r>
          </a:p>
        </p:txBody>
      </p:sp>
      <p:sp>
        <p:nvSpPr>
          <p:cNvPr id="66" name="TextBox 65">
            <a:hlinkClick r:id="rId16" action="ppaction://hlinksldjump"/>
            <a:extLst>
              <a:ext uri="{FF2B5EF4-FFF2-40B4-BE49-F238E27FC236}">
                <a16:creationId xmlns:a16="http://schemas.microsoft.com/office/drawing/2014/main" id="{F58275E5-7314-4031-97E4-97B7FDB1D406}"/>
              </a:ext>
            </a:extLst>
          </p:cNvPr>
          <p:cNvSpPr txBox="1"/>
          <p:nvPr/>
        </p:nvSpPr>
        <p:spPr>
          <a:xfrm>
            <a:off x="3308210" y="886639"/>
            <a:ext cx="114993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객실 예약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7" name="TextBox 66">
            <a:hlinkClick r:id="rId17" action="ppaction://hlinksldjump"/>
            <a:extLst>
              <a:ext uri="{FF2B5EF4-FFF2-40B4-BE49-F238E27FC236}">
                <a16:creationId xmlns:a16="http://schemas.microsoft.com/office/drawing/2014/main" id="{F58275E5-7314-4031-97E4-97B7FDB1D406}"/>
              </a:ext>
            </a:extLst>
          </p:cNvPr>
          <p:cNvSpPr txBox="1"/>
          <p:nvPr/>
        </p:nvSpPr>
        <p:spPr>
          <a:xfrm>
            <a:off x="3285814" y="1235599"/>
            <a:ext cx="124020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서비스 예약</a:t>
            </a:r>
          </a:p>
        </p:txBody>
      </p:sp>
      <p:sp>
        <p:nvSpPr>
          <p:cNvPr id="68" name="TextBox 67">
            <a:hlinkClick r:id="rId18" action="ppaction://hlinksldjump"/>
            <a:extLst>
              <a:ext uri="{FF2B5EF4-FFF2-40B4-BE49-F238E27FC236}">
                <a16:creationId xmlns:a16="http://schemas.microsoft.com/office/drawing/2014/main" id="{F58275E5-7314-4031-97E4-97B7FDB1D406}"/>
              </a:ext>
            </a:extLst>
          </p:cNvPr>
          <p:cNvSpPr txBox="1"/>
          <p:nvPr/>
        </p:nvSpPr>
        <p:spPr>
          <a:xfrm>
            <a:off x="3017081" y="1619983"/>
            <a:ext cx="186499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 err="1">
                <a:latin typeface="맑은 고딕" panose="020B0503020000020004" pitchFamily="50" charset="-127"/>
              </a:rPr>
              <a:t>예약조회</a:t>
            </a:r>
            <a:r>
              <a:rPr lang="en-US" altLang="ko-KR" sz="1400" dirty="0">
                <a:latin typeface="맑은 고딕" panose="020B0503020000020004" pitchFamily="50" charset="-127"/>
              </a:rPr>
              <a:t>/</a:t>
            </a:r>
            <a:r>
              <a:rPr lang="ko-KR" altLang="en-US" sz="1400" dirty="0">
                <a:latin typeface="맑은 고딕" panose="020B0503020000020004" pitchFamily="50" charset="-127"/>
              </a:rPr>
              <a:t>변경</a:t>
            </a:r>
            <a:r>
              <a:rPr lang="en-US" altLang="ko-KR" sz="1400" dirty="0">
                <a:latin typeface="맑은 고딕" panose="020B0503020000020004" pitchFamily="50" charset="-127"/>
              </a:rPr>
              <a:t>/</a:t>
            </a:r>
            <a:r>
              <a:rPr lang="ko-KR" altLang="en-US" sz="1400" dirty="0">
                <a:latin typeface="맑은 고딕" panose="020B0503020000020004" pitchFamily="50" charset="-127"/>
              </a:rPr>
              <a:t>취소</a:t>
            </a:r>
          </a:p>
        </p:txBody>
      </p:sp>
      <p:sp>
        <p:nvSpPr>
          <p:cNvPr id="69" name="TextBox 68">
            <a:hlinkClick r:id="rId19" action="ppaction://hlinksldjump"/>
            <a:extLst>
              <a:ext uri="{FF2B5EF4-FFF2-40B4-BE49-F238E27FC236}">
                <a16:creationId xmlns:a16="http://schemas.microsoft.com/office/drawing/2014/main" id="{1EF22B79-2842-420A-B9FF-EF80463C3457}"/>
              </a:ext>
            </a:extLst>
          </p:cNvPr>
          <p:cNvSpPr txBox="1"/>
          <p:nvPr/>
        </p:nvSpPr>
        <p:spPr>
          <a:xfrm>
            <a:off x="7905040" y="933483"/>
            <a:ext cx="12145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리조트 뉴스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0" name="TextBox 69">
            <a:hlinkClick r:id="rId20" action="ppaction://hlinksldjump"/>
            <a:extLst>
              <a:ext uri="{FF2B5EF4-FFF2-40B4-BE49-F238E27FC236}">
                <a16:creationId xmlns:a16="http://schemas.microsoft.com/office/drawing/2014/main" id="{DF04EEA3-134F-408C-9479-AA9C986DC17B}"/>
              </a:ext>
            </a:extLst>
          </p:cNvPr>
          <p:cNvSpPr txBox="1"/>
          <p:nvPr/>
        </p:nvSpPr>
        <p:spPr>
          <a:xfrm>
            <a:off x="10278585" y="898107"/>
            <a:ext cx="87732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FAQ</a:t>
            </a:r>
          </a:p>
        </p:txBody>
      </p:sp>
      <p:sp>
        <p:nvSpPr>
          <p:cNvPr id="71" name="TextBox 70">
            <a:hlinkClick r:id="rId21" action="ppaction://hlinksldjump"/>
            <a:extLst>
              <a:ext uri="{FF2B5EF4-FFF2-40B4-BE49-F238E27FC236}">
                <a16:creationId xmlns:a16="http://schemas.microsoft.com/office/drawing/2014/main" id="{1EF22B79-2842-420A-B9FF-EF80463C3457}"/>
              </a:ext>
            </a:extLst>
          </p:cNvPr>
          <p:cNvSpPr txBox="1"/>
          <p:nvPr/>
        </p:nvSpPr>
        <p:spPr>
          <a:xfrm>
            <a:off x="7952442" y="1300695"/>
            <a:ext cx="111969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오시는 길</a:t>
            </a:r>
          </a:p>
        </p:txBody>
      </p:sp>
      <p:sp>
        <p:nvSpPr>
          <p:cNvPr id="72" name="TextBox 71">
            <a:hlinkClick r:id="rId22" action="ppaction://hlinksldjump"/>
            <a:extLst>
              <a:ext uri="{FF2B5EF4-FFF2-40B4-BE49-F238E27FC236}">
                <a16:creationId xmlns:a16="http://schemas.microsoft.com/office/drawing/2014/main" id="{DF04EEA3-134F-408C-9479-AA9C986DC17B}"/>
              </a:ext>
            </a:extLst>
          </p:cNvPr>
          <p:cNvSpPr txBox="1"/>
          <p:nvPr/>
        </p:nvSpPr>
        <p:spPr>
          <a:xfrm>
            <a:off x="10282588" y="1270037"/>
            <a:ext cx="89267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분실물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3" name="TextBox 72">
            <a:hlinkClick r:id="rId23" action="ppaction://hlinksldjump"/>
            <a:extLst>
              <a:ext uri="{FF2B5EF4-FFF2-40B4-BE49-F238E27FC236}">
                <a16:creationId xmlns:a16="http://schemas.microsoft.com/office/drawing/2014/main" id="{DF04EEA3-134F-408C-9479-AA9C986DC17B}"/>
              </a:ext>
            </a:extLst>
          </p:cNvPr>
          <p:cNvSpPr txBox="1"/>
          <p:nvPr/>
        </p:nvSpPr>
        <p:spPr>
          <a:xfrm>
            <a:off x="10238187" y="1654421"/>
            <a:ext cx="114450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고객의 소리</a:t>
            </a:r>
          </a:p>
        </p:txBody>
      </p:sp>
      <p:sp>
        <p:nvSpPr>
          <p:cNvPr id="74" name="TextBox 73">
            <a:hlinkClick r:id="rId24" action="ppaction://hlinksldjump"/>
            <a:extLst>
              <a:ext uri="{FF2B5EF4-FFF2-40B4-BE49-F238E27FC236}">
                <a16:creationId xmlns:a16="http://schemas.microsoft.com/office/drawing/2014/main" id="{1EF22B79-2842-420A-B9FF-EF80463C3457}"/>
              </a:ext>
            </a:extLst>
          </p:cNvPr>
          <p:cNvSpPr txBox="1"/>
          <p:nvPr/>
        </p:nvSpPr>
        <p:spPr>
          <a:xfrm>
            <a:off x="5522715" y="888592"/>
            <a:ext cx="141194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리조트 소개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5" name="TextBox 74">
            <a:hlinkClick r:id="rId25" action="ppaction://hlinksldjump"/>
            <a:extLst>
              <a:ext uri="{FF2B5EF4-FFF2-40B4-BE49-F238E27FC236}">
                <a16:creationId xmlns:a16="http://schemas.microsoft.com/office/drawing/2014/main" id="{1EF22B79-2842-420A-B9FF-EF80463C3457}"/>
              </a:ext>
            </a:extLst>
          </p:cNvPr>
          <p:cNvSpPr txBox="1"/>
          <p:nvPr/>
        </p:nvSpPr>
        <p:spPr>
          <a:xfrm>
            <a:off x="5892847" y="1243826"/>
            <a:ext cx="67168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객실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6" name="TextBox 75">
            <a:hlinkClick r:id="rId26" action="ppaction://hlinksldjump"/>
            <a:extLst>
              <a:ext uri="{FF2B5EF4-FFF2-40B4-BE49-F238E27FC236}">
                <a16:creationId xmlns:a16="http://schemas.microsoft.com/office/drawing/2014/main" id="{1EF22B79-2842-420A-B9FF-EF80463C3457}"/>
              </a:ext>
            </a:extLst>
          </p:cNvPr>
          <p:cNvSpPr txBox="1"/>
          <p:nvPr/>
        </p:nvSpPr>
        <p:spPr>
          <a:xfrm>
            <a:off x="5812024" y="1604197"/>
            <a:ext cx="87402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</a:rPr>
              <a:t>서비스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7" name="TextBox 76">
            <a:hlinkClick r:id="rId4" action="ppaction://hlinksldjump"/>
            <a:extLst>
              <a:ext uri="{FF2B5EF4-FFF2-40B4-BE49-F238E27FC236}">
                <a16:creationId xmlns:a16="http://schemas.microsoft.com/office/drawing/2014/main" id="{1EF22B79-2842-420A-B9FF-EF80463C3457}"/>
              </a:ext>
            </a:extLst>
          </p:cNvPr>
          <p:cNvSpPr txBox="1"/>
          <p:nvPr/>
        </p:nvSpPr>
        <p:spPr>
          <a:xfrm>
            <a:off x="5645064" y="1929506"/>
            <a:ext cx="120794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편의시설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8" name="TextBox 77">
            <a:hlinkClick r:id="rId27" action="ppaction://hlinksldjump"/>
            <a:extLst>
              <a:ext uri="{FF2B5EF4-FFF2-40B4-BE49-F238E27FC236}">
                <a16:creationId xmlns:a16="http://schemas.microsoft.com/office/drawing/2014/main" id="{1EF22B79-2842-420A-B9FF-EF80463C3457}"/>
              </a:ext>
            </a:extLst>
          </p:cNvPr>
          <p:cNvSpPr txBox="1"/>
          <p:nvPr/>
        </p:nvSpPr>
        <p:spPr>
          <a:xfrm>
            <a:off x="5834353" y="2276642"/>
            <a:ext cx="82936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다이닝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9" name="TextBox 78">
            <a:hlinkClick r:id="rId28" action="ppaction://hlinksldjump"/>
            <a:extLst>
              <a:ext uri="{FF2B5EF4-FFF2-40B4-BE49-F238E27FC236}">
                <a16:creationId xmlns:a16="http://schemas.microsoft.com/office/drawing/2014/main" id="{1EF22B79-2842-420A-B9FF-EF80463C3457}"/>
              </a:ext>
            </a:extLst>
          </p:cNvPr>
          <p:cNvSpPr txBox="1"/>
          <p:nvPr/>
        </p:nvSpPr>
        <p:spPr>
          <a:xfrm>
            <a:off x="5834352" y="2622811"/>
            <a:ext cx="829361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연회장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0" name="직사각형 79">
            <a:hlinkClick r:id="rId7" action="ppaction://hlinksldjump"/>
          </p:cNvPr>
          <p:cNvSpPr/>
          <p:nvPr/>
        </p:nvSpPr>
        <p:spPr>
          <a:xfrm>
            <a:off x="0" y="3378754"/>
            <a:ext cx="12192000" cy="34792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9749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/>
      <p:bldP spid="61" grpId="0"/>
      <p:bldP spid="62" grpId="0"/>
      <p:bldP spid="63" grpId="0"/>
      <p:bldP spid="64" grpId="0"/>
      <p:bldP spid="65" grpId="0"/>
      <p:bldP spid="66" grpId="0"/>
      <p:bldP spid="67" grpId="0"/>
      <p:bldP spid="68" grpId="0"/>
      <p:bldP spid="69" grpId="0"/>
      <p:bldP spid="70" grpId="0"/>
      <p:bldP spid="71" grpId="0"/>
      <p:bldP spid="72" grpId="0"/>
      <p:bldP spid="73" grpId="0"/>
      <p:bldP spid="74" grpId="0"/>
      <p:bldP spid="75" grpId="0"/>
      <p:bldP spid="76" grpId="0"/>
      <p:bldP spid="77" grpId="0"/>
      <p:bldP spid="78" grpId="0"/>
      <p:bldP spid="79" grpId="0"/>
    </p:bld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/>
          <p:cNvPicPr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8" r="37096"/>
          <a:stretch/>
        </p:blipFill>
        <p:spPr>
          <a:xfrm>
            <a:off x="366013" y="2502103"/>
            <a:ext cx="5706000" cy="4016550"/>
          </a:xfrm>
          <a:prstGeom prst="rect">
            <a:avLst/>
          </a:prstGeom>
        </p:spPr>
      </p:pic>
      <p:sp>
        <p:nvSpPr>
          <p:cNvPr id="51" name="직사각형 50"/>
          <p:cNvSpPr/>
          <p:nvPr/>
        </p:nvSpPr>
        <p:spPr>
          <a:xfrm>
            <a:off x="6072013" y="2503170"/>
            <a:ext cx="5710406" cy="40199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TextBox 51"/>
          <p:cNvSpPr txBox="1"/>
          <p:nvPr/>
        </p:nvSpPr>
        <p:spPr>
          <a:xfrm>
            <a:off x="6183468" y="2543533"/>
            <a:ext cx="4510309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헬스장</a:t>
            </a:r>
            <a:endParaRPr lang="en-US" altLang="ko-KR" sz="2400" b="1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B91270C-A6C4-4B12-990A-8E450FC54BC3}"/>
              </a:ext>
            </a:extLst>
          </p:cNvPr>
          <p:cNvSpPr txBox="1"/>
          <p:nvPr/>
        </p:nvSpPr>
        <p:spPr>
          <a:xfrm>
            <a:off x="10176901" y="505675"/>
            <a:ext cx="15975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고객센터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290061" y="448886"/>
            <a:ext cx="26021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n w="19050">
                  <a:noFill/>
                </a:ln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DASAN RESORT</a:t>
            </a:r>
            <a:endParaRPr lang="ko-KR" altLang="en-US" sz="2400" b="1" dirty="0">
              <a:ln w="19050">
                <a:noFill/>
              </a:ln>
              <a:solidFill>
                <a:schemeClr val="tx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3331026" y="518610"/>
            <a:ext cx="16625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통합예약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998F973-8D88-4A40-85FA-9758A265D305}"/>
              </a:ext>
            </a:extLst>
          </p:cNvPr>
          <p:cNvSpPr txBox="1"/>
          <p:nvPr/>
        </p:nvSpPr>
        <p:spPr>
          <a:xfrm>
            <a:off x="5487087" y="518610"/>
            <a:ext cx="21283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리조트 안내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998F973-8D88-4A40-85FA-9758A265D305}"/>
              </a:ext>
            </a:extLst>
          </p:cNvPr>
          <p:cNvSpPr txBox="1"/>
          <p:nvPr/>
        </p:nvSpPr>
        <p:spPr>
          <a:xfrm>
            <a:off x="7763273" y="510075"/>
            <a:ext cx="21283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리조트 소식</a:t>
            </a:r>
          </a:p>
        </p:txBody>
      </p:sp>
      <p:cxnSp>
        <p:nvCxnSpPr>
          <p:cNvPr id="58" name="직선 연결선 57"/>
          <p:cNvCxnSpPr/>
          <p:nvPr/>
        </p:nvCxnSpPr>
        <p:spPr>
          <a:xfrm>
            <a:off x="290061" y="1046133"/>
            <a:ext cx="11722536" cy="0"/>
          </a:xfrm>
          <a:prstGeom prst="line">
            <a:avLst/>
          </a:prstGeom>
          <a:ln w="1905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387268" y="1274921"/>
            <a:ext cx="35715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편의시설</a:t>
            </a:r>
            <a:endParaRPr lang="ko-KR" altLang="en-US" sz="3200" b="1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186759" y="3668114"/>
            <a:ext cx="546395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수원의 멋진 풍경을 바라보며</a:t>
            </a:r>
            <a:r>
              <a:rPr lang="en-US" altLang="ko-KR" sz="1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운동을 즐길 수 있는 곳으로</a:t>
            </a:r>
            <a:endParaRPr lang="en-US" altLang="ko-KR" sz="1600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투숙객 누구나 이용하실 수 있습니다</a:t>
            </a:r>
            <a:r>
              <a:rPr lang="en-US" altLang="ko-KR" sz="1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  <a:p>
            <a:pPr>
              <a:lnSpc>
                <a:spcPct val="150000"/>
              </a:lnSpc>
            </a:pPr>
            <a:endParaRPr lang="en-US" altLang="ko-KR" sz="1600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위치</a:t>
            </a:r>
            <a:r>
              <a:rPr lang="en-US" altLang="ko-KR" sz="12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: </a:t>
            </a:r>
            <a:r>
              <a:rPr lang="ko-KR" altLang="en-US" sz="12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별관 </a:t>
            </a:r>
            <a:r>
              <a:rPr lang="en-US" altLang="ko-KR" sz="12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4</a:t>
            </a:r>
            <a:r>
              <a:rPr lang="ko-KR" altLang="en-US" sz="12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층</a:t>
            </a:r>
            <a:endParaRPr lang="en-US" altLang="ko-KR" sz="1200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운영 시간</a:t>
            </a:r>
            <a:r>
              <a:rPr lang="en-US" altLang="ko-KR" sz="12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: 07:00~22:00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문의전화</a:t>
            </a:r>
            <a:r>
              <a:rPr lang="en-US" altLang="ko-KR" sz="12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: 031-219-7007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284449" y="3050056"/>
            <a:ext cx="4510309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ln w="19050">
                  <a:noFill/>
                </a:ln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Fitness Center</a:t>
            </a:r>
          </a:p>
        </p:txBody>
      </p:sp>
      <p:sp>
        <p:nvSpPr>
          <p:cNvPr id="33" name="TextBox 32">
            <a:hlinkClick r:id="rId4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387269" y="1955911"/>
            <a:ext cx="963518" cy="3146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슈퍼마켓</a:t>
            </a:r>
          </a:p>
        </p:txBody>
      </p:sp>
      <p:sp>
        <p:nvSpPr>
          <p:cNvPr id="34" name="직사각형 33"/>
          <p:cNvSpPr/>
          <p:nvPr/>
        </p:nvSpPr>
        <p:spPr>
          <a:xfrm>
            <a:off x="1205597" y="1960383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</a:rPr>
              <a:t>｜</a:t>
            </a:r>
            <a:endParaRPr lang="ko-KR" altLang="en-US" sz="1400" dirty="0"/>
          </a:p>
        </p:txBody>
      </p:sp>
      <p:sp>
        <p:nvSpPr>
          <p:cNvPr id="35" name="TextBox 34">
            <a:hlinkClick r:id="rId5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1519541" y="1944873"/>
            <a:ext cx="9044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마사지룸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2362130" y="1967243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</a:rPr>
              <a:t>｜</a:t>
            </a:r>
            <a:endParaRPr lang="ko-KR" altLang="en-US" sz="1400" dirty="0"/>
          </a:p>
        </p:txBody>
      </p:sp>
      <p:sp>
        <p:nvSpPr>
          <p:cNvPr id="37" name="TextBox 36">
            <a:hlinkClick r:id="rId6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2633824" y="1955911"/>
            <a:ext cx="8403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수영장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3258024" y="1967243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</a:rPr>
              <a:t>｜</a:t>
            </a:r>
            <a:endParaRPr lang="ko-KR" altLang="en-US" sz="1400" dirty="0"/>
          </a:p>
        </p:txBody>
      </p:sp>
      <p:sp>
        <p:nvSpPr>
          <p:cNvPr id="39" name="TextBox 38">
            <a:hlinkClick r:id="rId7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3580539" y="1970936"/>
            <a:ext cx="8329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사우나</a:t>
            </a:r>
          </a:p>
        </p:txBody>
      </p:sp>
      <p:sp>
        <p:nvSpPr>
          <p:cNvPr id="40" name="직사각형 39"/>
          <p:cNvSpPr/>
          <p:nvPr/>
        </p:nvSpPr>
        <p:spPr>
          <a:xfrm>
            <a:off x="4210426" y="1967243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</a:rPr>
              <a:t>｜</a:t>
            </a:r>
            <a:endParaRPr lang="ko-KR" altLang="en-US" sz="1400" dirty="0"/>
          </a:p>
        </p:txBody>
      </p:sp>
      <p:sp>
        <p:nvSpPr>
          <p:cNvPr id="41" name="TextBox 40">
            <a:hlinkClick r:id="rId8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4519824" y="1967243"/>
            <a:ext cx="7564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헬스장</a:t>
            </a:r>
          </a:p>
        </p:txBody>
      </p:sp>
      <p:sp>
        <p:nvSpPr>
          <p:cNvPr id="42" name="직사각형 41"/>
          <p:cNvSpPr/>
          <p:nvPr/>
        </p:nvSpPr>
        <p:spPr>
          <a:xfrm>
            <a:off x="5116372" y="1962767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</a:rPr>
              <a:t>｜</a:t>
            </a:r>
            <a:endParaRPr lang="ko-KR" altLang="en-US" sz="1400" dirty="0"/>
          </a:p>
        </p:txBody>
      </p:sp>
      <p:sp>
        <p:nvSpPr>
          <p:cNvPr id="43" name="TextBox 42">
            <a:hlinkClick r:id="rId9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5403102" y="1970935"/>
            <a:ext cx="9546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워터파크</a:t>
            </a:r>
          </a:p>
        </p:txBody>
      </p:sp>
      <p:sp>
        <p:nvSpPr>
          <p:cNvPr id="44" name="직사각형 43"/>
          <p:cNvSpPr/>
          <p:nvPr/>
        </p:nvSpPr>
        <p:spPr>
          <a:xfrm>
            <a:off x="6183468" y="1956978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</a:rPr>
              <a:t>｜</a:t>
            </a:r>
            <a:endParaRPr lang="ko-KR" altLang="en-US" sz="1400" dirty="0"/>
          </a:p>
        </p:txBody>
      </p:sp>
      <p:sp>
        <p:nvSpPr>
          <p:cNvPr id="45" name="TextBox 44">
            <a:hlinkClick r:id="rId10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6459785" y="1970935"/>
            <a:ext cx="760580" cy="307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바베큐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7094719" y="1944872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</a:rPr>
              <a:t>｜</a:t>
            </a:r>
            <a:endParaRPr lang="ko-KR" altLang="en-US" sz="1400" dirty="0"/>
          </a:p>
        </p:txBody>
      </p:sp>
      <p:sp>
        <p:nvSpPr>
          <p:cNvPr id="47" name="TextBox 46">
            <a:hlinkClick r:id="rId11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7371035" y="1962767"/>
            <a:ext cx="7421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별보기</a:t>
            </a:r>
          </a:p>
        </p:txBody>
      </p:sp>
      <p:sp>
        <p:nvSpPr>
          <p:cNvPr id="48" name="직사각형 47"/>
          <p:cNvSpPr/>
          <p:nvPr/>
        </p:nvSpPr>
        <p:spPr>
          <a:xfrm>
            <a:off x="7974409" y="1939718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</a:rPr>
              <a:t>｜</a:t>
            </a:r>
            <a:endParaRPr lang="ko-KR" altLang="en-US" sz="1400" dirty="0"/>
          </a:p>
        </p:txBody>
      </p:sp>
      <p:sp>
        <p:nvSpPr>
          <p:cNvPr id="49" name="TextBox 48">
            <a:hlinkClick r:id="rId12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8233618" y="1946696"/>
            <a:ext cx="9546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눈썰매장</a:t>
            </a:r>
          </a:p>
        </p:txBody>
      </p:sp>
      <p:sp>
        <p:nvSpPr>
          <p:cNvPr id="50" name="직사각형 49"/>
          <p:cNvSpPr/>
          <p:nvPr/>
        </p:nvSpPr>
        <p:spPr>
          <a:xfrm>
            <a:off x="8992850" y="1936415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</a:rPr>
              <a:t>｜</a:t>
            </a:r>
            <a:endParaRPr lang="ko-KR" altLang="en-US" sz="1400" dirty="0"/>
          </a:p>
        </p:txBody>
      </p:sp>
      <p:sp>
        <p:nvSpPr>
          <p:cNvPr id="79" name="TextBox 78">
            <a:hlinkClick r:id="rId13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9260978" y="1936414"/>
            <a:ext cx="9546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빙어낚시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0" name="TextBox 59">
            <a:hlinkClick r:id="rId14" action="ppaction://hlinksldjump"/>
          </p:cNvPr>
          <p:cNvSpPr txBox="1"/>
          <p:nvPr/>
        </p:nvSpPr>
        <p:spPr>
          <a:xfrm>
            <a:off x="0" y="-4500"/>
            <a:ext cx="12192000" cy="3276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61" name="TextBox 60">
            <a:hlinkClick r:id="rId14" action="ppaction://hlinksldjump"/>
            <a:extLst>
              <a:ext uri="{FF2B5EF4-FFF2-40B4-BE49-F238E27FC236}">
                <a16:creationId xmlns:a16="http://schemas.microsoft.com/office/drawing/2014/main" id="{5B91270C-A6C4-4B12-990A-8E450FC54BC3}"/>
              </a:ext>
            </a:extLst>
          </p:cNvPr>
          <p:cNvSpPr txBox="1"/>
          <p:nvPr/>
        </p:nvSpPr>
        <p:spPr>
          <a:xfrm>
            <a:off x="10169314" y="505883"/>
            <a:ext cx="13079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고객센터</a:t>
            </a:r>
          </a:p>
        </p:txBody>
      </p:sp>
      <p:sp>
        <p:nvSpPr>
          <p:cNvPr id="62" name="TextBox 61">
            <a:hlinkClick r:id="rId15" action="ppaction://hlinksldjump"/>
          </p:cNvPr>
          <p:cNvSpPr txBox="1"/>
          <p:nvPr/>
        </p:nvSpPr>
        <p:spPr>
          <a:xfrm>
            <a:off x="286593" y="447528"/>
            <a:ext cx="26021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n w="19050">
                  <a:noFill/>
                </a:ln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DASAN RESORT   </a:t>
            </a:r>
            <a:endParaRPr lang="ko-KR" altLang="en-US" sz="2400" b="1" dirty="0">
              <a:ln w="19050">
                <a:noFill/>
              </a:ln>
              <a:solidFill>
                <a:schemeClr val="tx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3" name="TextBox 62">
            <a:hlinkClick r:id="rId14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3327558" y="515692"/>
            <a:ext cx="12741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통합예약</a:t>
            </a:r>
          </a:p>
        </p:txBody>
      </p:sp>
      <p:sp>
        <p:nvSpPr>
          <p:cNvPr id="64" name="TextBox 63">
            <a:hlinkClick r:id="rId14" action="ppaction://hlinksldjump"/>
            <a:extLst>
              <a:ext uri="{FF2B5EF4-FFF2-40B4-BE49-F238E27FC236}">
                <a16:creationId xmlns:a16="http://schemas.microsoft.com/office/drawing/2014/main" id="{7998F973-8D88-4A40-85FA-9758A265D305}"/>
              </a:ext>
            </a:extLst>
          </p:cNvPr>
          <p:cNvSpPr txBox="1"/>
          <p:nvPr/>
        </p:nvSpPr>
        <p:spPr>
          <a:xfrm>
            <a:off x="5476713" y="516530"/>
            <a:ext cx="15441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리조트 안내</a:t>
            </a:r>
          </a:p>
        </p:txBody>
      </p:sp>
      <p:sp>
        <p:nvSpPr>
          <p:cNvPr id="65" name="TextBox 64">
            <a:hlinkClick r:id="rId14" action="ppaction://hlinksldjump"/>
            <a:extLst>
              <a:ext uri="{FF2B5EF4-FFF2-40B4-BE49-F238E27FC236}">
                <a16:creationId xmlns:a16="http://schemas.microsoft.com/office/drawing/2014/main" id="{7998F973-8D88-4A40-85FA-9758A265D305}"/>
              </a:ext>
            </a:extLst>
          </p:cNvPr>
          <p:cNvSpPr txBox="1"/>
          <p:nvPr/>
        </p:nvSpPr>
        <p:spPr>
          <a:xfrm>
            <a:off x="7759017" y="511162"/>
            <a:ext cx="15612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리조트 소식</a:t>
            </a:r>
          </a:p>
        </p:txBody>
      </p:sp>
      <p:sp>
        <p:nvSpPr>
          <p:cNvPr id="66" name="TextBox 65">
            <a:hlinkClick r:id="rId16" action="ppaction://hlinksldjump"/>
            <a:extLst>
              <a:ext uri="{FF2B5EF4-FFF2-40B4-BE49-F238E27FC236}">
                <a16:creationId xmlns:a16="http://schemas.microsoft.com/office/drawing/2014/main" id="{F58275E5-7314-4031-97E4-97B7FDB1D406}"/>
              </a:ext>
            </a:extLst>
          </p:cNvPr>
          <p:cNvSpPr txBox="1"/>
          <p:nvPr/>
        </p:nvSpPr>
        <p:spPr>
          <a:xfrm>
            <a:off x="3308210" y="886639"/>
            <a:ext cx="114993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객실 예약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7" name="TextBox 66">
            <a:hlinkClick r:id="rId17" action="ppaction://hlinksldjump"/>
            <a:extLst>
              <a:ext uri="{FF2B5EF4-FFF2-40B4-BE49-F238E27FC236}">
                <a16:creationId xmlns:a16="http://schemas.microsoft.com/office/drawing/2014/main" id="{F58275E5-7314-4031-97E4-97B7FDB1D406}"/>
              </a:ext>
            </a:extLst>
          </p:cNvPr>
          <p:cNvSpPr txBox="1"/>
          <p:nvPr/>
        </p:nvSpPr>
        <p:spPr>
          <a:xfrm>
            <a:off x="3285814" y="1235599"/>
            <a:ext cx="124020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서비스 예약</a:t>
            </a:r>
          </a:p>
        </p:txBody>
      </p:sp>
      <p:sp>
        <p:nvSpPr>
          <p:cNvPr id="68" name="TextBox 67">
            <a:hlinkClick r:id="rId18" action="ppaction://hlinksldjump"/>
            <a:extLst>
              <a:ext uri="{FF2B5EF4-FFF2-40B4-BE49-F238E27FC236}">
                <a16:creationId xmlns:a16="http://schemas.microsoft.com/office/drawing/2014/main" id="{F58275E5-7314-4031-97E4-97B7FDB1D406}"/>
              </a:ext>
            </a:extLst>
          </p:cNvPr>
          <p:cNvSpPr txBox="1"/>
          <p:nvPr/>
        </p:nvSpPr>
        <p:spPr>
          <a:xfrm>
            <a:off x="3017081" y="1619983"/>
            <a:ext cx="186499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 err="1">
                <a:latin typeface="맑은 고딕" panose="020B0503020000020004" pitchFamily="50" charset="-127"/>
              </a:rPr>
              <a:t>예약조회</a:t>
            </a:r>
            <a:r>
              <a:rPr lang="en-US" altLang="ko-KR" sz="1400" dirty="0">
                <a:latin typeface="맑은 고딕" panose="020B0503020000020004" pitchFamily="50" charset="-127"/>
              </a:rPr>
              <a:t>/</a:t>
            </a:r>
            <a:r>
              <a:rPr lang="ko-KR" altLang="en-US" sz="1400" dirty="0">
                <a:latin typeface="맑은 고딕" panose="020B0503020000020004" pitchFamily="50" charset="-127"/>
              </a:rPr>
              <a:t>변경</a:t>
            </a:r>
            <a:r>
              <a:rPr lang="en-US" altLang="ko-KR" sz="1400" dirty="0">
                <a:latin typeface="맑은 고딕" panose="020B0503020000020004" pitchFamily="50" charset="-127"/>
              </a:rPr>
              <a:t>/</a:t>
            </a:r>
            <a:r>
              <a:rPr lang="ko-KR" altLang="en-US" sz="1400" dirty="0">
                <a:latin typeface="맑은 고딕" panose="020B0503020000020004" pitchFamily="50" charset="-127"/>
              </a:rPr>
              <a:t>취소</a:t>
            </a:r>
          </a:p>
        </p:txBody>
      </p:sp>
      <p:sp>
        <p:nvSpPr>
          <p:cNvPr id="69" name="TextBox 68">
            <a:hlinkClick r:id="rId19" action="ppaction://hlinksldjump"/>
            <a:extLst>
              <a:ext uri="{FF2B5EF4-FFF2-40B4-BE49-F238E27FC236}">
                <a16:creationId xmlns:a16="http://schemas.microsoft.com/office/drawing/2014/main" id="{1EF22B79-2842-420A-B9FF-EF80463C3457}"/>
              </a:ext>
            </a:extLst>
          </p:cNvPr>
          <p:cNvSpPr txBox="1"/>
          <p:nvPr/>
        </p:nvSpPr>
        <p:spPr>
          <a:xfrm>
            <a:off x="7905040" y="933483"/>
            <a:ext cx="12145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리조트 뉴스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0" name="TextBox 69">
            <a:hlinkClick r:id="rId20" action="ppaction://hlinksldjump"/>
            <a:extLst>
              <a:ext uri="{FF2B5EF4-FFF2-40B4-BE49-F238E27FC236}">
                <a16:creationId xmlns:a16="http://schemas.microsoft.com/office/drawing/2014/main" id="{DF04EEA3-134F-408C-9479-AA9C986DC17B}"/>
              </a:ext>
            </a:extLst>
          </p:cNvPr>
          <p:cNvSpPr txBox="1"/>
          <p:nvPr/>
        </p:nvSpPr>
        <p:spPr>
          <a:xfrm>
            <a:off x="10278585" y="898107"/>
            <a:ext cx="87732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FAQ</a:t>
            </a:r>
          </a:p>
        </p:txBody>
      </p:sp>
      <p:sp>
        <p:nvSpPr>
          <p:cNvPr id="71" name="TextBox 70">
            <a:hlinkClick r:id="rId21" action="ppaction://hlinksldjump"/>
            <a:extLst>
              <a:ext uri="{FF2B5EF4-FFF2-40B4-BE49-F238E27FC236}">
                <a16:creationId xmlns:a16="http://schemas.microsoft.com/office/drawing/2014/main" id="{1EF22B79-2842-420A-B9FF-EF80463C3457}"/>
              </a:ext>
            </a:extLst>
          </p:cNvPr>
          <p:cNvSpPr txBox="1"/>
          <p:nvPr/>
        </p:nvSpPr>
        <p:spPr>
          <a:xfrm>
            <a:off x="7952442" y="1300695"/>
            <a:ext cx="111969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오시는 길</a:t>
            </a:r>
          </a:p>
        </p:txBody>
      </p:sp>
      <p:sp>
        <p:nvSpPr>
          <p:cNvPr id="72" name="TextBox 71">
            <a:hlinkClick r:id="rId22" action="ppaction://hlinksldjump"/>
            <a:extLst>
              <a:ext uri="{FF2B5EF4-FFF2-40B4-BE49-F238E27FC236}">
                <a16:creationId xmlns:a16="http://schemas.microsoft.com/office/drawing/2014/main" id="{DF04EEA3-134F-408C-9479-AA9C986DC17B}"/>
              </a:ext>
            </a:extLst>
          </p:cNvPr>
          <p:cNvSpPr txBox="1"/>
          <p:nvPr/>
        </p:nvSpPr>
        <p:spPr>
          <a:xfrm>
            <a:off x="10282588" y="1270037"/>
            <a:ext cx="89267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분실물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3" name="TextBox 72">
            <a:hlinkClick r:id="rId23" action="ppaction://hlinksldjump"/>
            <a:extLst>
              <a:ext uri="{FF2B5EF4-FFF2-40B4-BE49-F238E27FC236}">
                <a16:creationId xmlns:a16="http://schemas.microsoft.com/office/drawing/2014/main" id="{DF04EEA3-134F-408C-9479-AA9C986DC17B}"/>
              </a:ext>
            </a:extLst>
          </p:cNvPr>
          <p:cNvSpPr txBox="1"/>
          <p:nvPr/>
        </p:nvSpPr>
        <p:spPr>
          <a:xfrm>
            <a:off x="10238187" y="1654421"/>
            <a:ext cx="114450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고객의 소리</a:t>
            </a:r>
          </a:p>
        </p:txBody>
      </p:sp>
      <p:sp>
        <p:nvSpPr>
          <p:cNvPr id="74" name="TextBox 73">
            <a:hlinkClick r:id="rId24" action="ppaction://hlinksldjump"/>
            <a:extLst>
              <a:ext uri="{FF2B5EF4-FFF2-40B4-BE49-F238E27FC236}">
                <a16:creationId xmlns:a16="http://schemas.microsoft.com/office/drawing/2014/main" id="{1EF22B79-2842-420A-B9FF-EF80463C3457}"/>
              </a:ext>
            </a:extLst>
          </p:cNvPr>
          <p:cNvSpPr txBox="1"/>
          <p:nvPr/>
        </p:nvSpPr>
        <p:spPr>
          <a:xfrm>
            <a:off x="5522715" y="888592"/>
            <a:ext cx="141194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리조트 소개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5" name="TextBox 74">
            <a:hlinkClick r:id="rId25" action="ppaction://hlinksldjump"/>
            <a:extLst>
              <a:ext uri="{FF2B5EF4-FFF2-40B4-BE49-F238E27FC236}">
                <a16:creationId xmlns:a16="http://schemas.microsoft.com/office/drawing/2014/main" id="{1EF22B79-2842-420A-B9FF-EF80463C3457}"/>
              </a:ext>
            </a:extLst>
          </p:cNvPr>
          <p:cNvSpPr txBox="1"/>
          <p:nvPr/>
        </p:nvSpPr>
        <p:spPr>
          <a:xfrm>
            <a:off x="5892847" y="1243826"/>
            <a:ext cx="67168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객실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6" name="TextBox 75">
            <a:hlinkClick r:id="rId26" action="ppaction://hlinksldjump"/>
            <a:extLst>
              <a:ext uri="{FF2B5EF4-FFF2-40B4-BE49-F238E27FC236}">
                <a16:creationId xmlns:a16="http://schemas.microsoft.com/office/drawing/2014/main" id="{1EF22B79-2842-420A-B9FF-EF80463C3457}"/>
              </a:ext>
            </a:extLst>
          </p:cNvPr>
          <p:cNvSpPr txBox="1"/>
          <p:nvPr/>
        </p:nvSpPr>
        <p:spPr>
          <a:xfrm>
            <a:off x="5812024" y="1604197"/>
            <a:ext cx="87402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</a:rPr>
              <a:t>서비스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7" name="TextBox 76">
            <a:hlinkClick r:id="rId4" action="ppaction://hlinksldjump"/>
            <a:extLst>
              <a:ext uri="{FF2B5EF4-FFF2-40B4-BE49-F238E27FC236}">
                <a16:creationId xmlns:a16="http://schemas.microsoft.com/office/drawing/2014/main" id="{1EF22B79-2842-420A-B9FF-EF80463C3457}"/>
              </a:ext>
            </a:extLst>
          </p:cNvPr>
          <p:cNvSpPr txBox="1"/>
          <p:nvPr/>
        </p:nvSpPr>
        <p:spPr>
          <a:xfrm>
            <a:off x="5645064" y="1929506"/>
            <a:ext cx="120794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편의시설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8" name="TextBox 77">
            <a:hlinkClick r:id="rId27" action="ppaction://hlinksldjump"/>
            <a:extLst>
              <a:ext uri="{FF2B5EF4-FFF2-40B4-BE49-F238E27FC236}">
                <a16:creationId xmlns:a16="http://schemas.microsoft.com/office/drawing/2014/main" id="{1EF22B79-2842-420A-B9FF-EF80463C3457}"/>
              </a:ext>
            </a:extLst>
          </p:cNvPr>
          <p:cNvSpPr txBox="1"/>
          <p:nvPr/>
        </p:nvSpPr>
        <p:spPr>
          <a:xfrm>
            <a:off x="5834353" y="2276642"/>
            <a:ext cx="82936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다이닝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0" name="TextBox 79">
            <a:hlinkClick r:id="rId28" action="ppaction://hlinksldjump"/>
            <a:extLst>
              <a:ext uri="{FF2B5EF4-FFF2-40B4-BE49-F238E27FC236}">
                <a16:creationId xmlns:a16="http://schemas.microsoft.com/office/drawing/2014/main" id="{1EF22B79-2842-420A-B9FF-EF80463C3457}"/>
              </a:ext>
            </a:extLst>
          </p:cNvPr>
          <p:cNvSpPr txBox="1"/>
          <p:nvPr/>
        </p:nvSpPr>
        <p:spPr>
          <a:xfrm>
            <a:off x="5834352" y="2622811"/>
            <a:ext cx="829361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연회장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1" name="직사각형 80">
            <a:hlinkClick r:id="rId8" action="ppaction://hlinksldjump"/>
          </p:cNvPr>
          <p:cNvSpPr/>
          <p:nvPr/>
        </p:nvSpPr>
        <p:spPr>
          <a:xfrm>
            <a:off x="0" y="3378754"/>
            <a:ext cx="12192000" cy="34792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5937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/>
      <p:bldP spid="61" grpId="0"/>
      <p:bldP spid="62" grpId="0"/>
      <p:bldP spid="63" grpId="0"/>
      <p:bldP spid="64" grpId="0"/>
      <p:bldP spid="65" grpId="0"/>
      <p:bldP spid="66" grpId="0"/>
      <p:bldP spid="67" grpId="0"/>
      <p:bldP spid="68" grpId="0"/>
      <p:bldP spid="69" grpId="0"/>
      <p:bldP spid="70" grpId="0"/>
      <p:bldP spid="71" grpId="0"/>
      <p:bldP spid="72" grpId="0"/>
      <p:bldP spid="73" grpId="0"/>
      <p:bldP spid="74" grpId="0"/>
      <p:bldP spid="75" grpId="0"/>
      <p:bldP spid="76" grpId="0"/>
      <p:bldP spid="77" grpId="0"/>
      <p:bldP spid="78" grpId="0"/>
      <p:bldP spid="80" grpId="0"/>
    </p:bld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86" t="739" r="12740" b="1"/>
          <a:stretch/>
        </p:blipFill>
        <p:spPr>
          <a:xfrm>
            <a:off x="395581" y="2503170"/>
            <a:ext cx="5661152" cy="4019934"/>
          </a:xfrm>
          <a:prstGeom prst="rect">
            <a:avLst/>
          </a:prstGeom>
        </p:spPr>
      </p:pic>
      <p:sp>
        <p:nvSpPr>
          <p:cNvPr id="51" name="직사각형 50"/>
          <p:cNvSpPr/>
          <p:nvPr/>
        </p:nvSpPr>
        <p:spPr>
          <a:xfrm>
            <a:off x="6072013" y="2503170"/>
            <a:ext cx="5710406" cy="40199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TextBox 51"/>
          <p:cNvSpPr txBox="1"/>
          <p:nvPr/>
        </p:nvSpPr>
        <p:spPr>
          <a:xfrm>
            <a:off x="6183468" y="2543533"/>
            <a:ext cx="5609139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워터파크</a:t>
            </a:r>
            <a:endParaRPr lang="en-US" altLang="ko-KR" sz="2400" b="1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2400" b="1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다양한 놀이시설을 함께 갖춘 멀티풀이 준비되어 있는 워터파크에서 시원한 파도를 </a:t>
            </a:r>
            <a:r>
              <a:rPr lang="ko-KR" altLang="en-US" sz="1600" dirty="0" err="1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느껴보실</a:t>
            </a:r>
            <a:r>
              <a:rPr lang="ko-KR" altLang="en-US" sz="1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수 있습니다</a:t>
            </a:r>
            <a:r>
              <a:rPr lang="en-US" altLang="ko-KR" sz="1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특히</a:t>
            </a:r>
            <a:r>
              <a:rPr lang="en-US" altLang="ko-KR" sz="1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 err="1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로켓블라스터는</a:t>
            </a:r>
            <a:r>
              <a:rPr lang="ko-KR" altLang="en-US" sz="1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로켓을 탄 듯한 기분을 느낄 수 있습니다</a:t>
            </a:r>
            <a:r>
              <a:rPr lang="en-US" altLang="ko-KR" sz="1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!</a:t>
            </a:r>
          </a:p>
          <a:p>
            <a:pPr>
              <a:lnSpc>
                <a:spcPct val="150000"/>
              </a:lnSpc>
            </a:pPr>
            <a:endParaRPr lang="en-US" altLang="ko-KR" sz="1600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위치</a:t>
            </a:r>
            <a:r>
              <a:rPr lang="en-US" altLang="ko-KR" sz="12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: </a:t>
            </a:r>
            <a:r>
              <a:rPr lang="ko-KR" altLang="en-US" sz="12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별관 옆 야외</a:t>
            </a:r>
            <a:endParaRPr lang="en-US" altLang="ko-KR" sz="1200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운영 시간</a:t>
            </a:r>
            <a:r>
              <a:rPr lang="en-US" altLang="ko-KR" sz="12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: 09:00~18:00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문의전화</a:t>
            </a:r>
            <a:r>
              <a:rPr lang="en-US" altLang="ko-KR" sz="12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: 031-219-3431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B91270C-A6C4-4B12-990A-8E450FC54BC3}"/>
              </a:ext>
            </a:extLst>
          </p:cNvPr>
          <p:cNvSpPr txBox="1"/>
          <p:nvPr/>
        </p:nvSpPr>
        <p:spPr>
          <a:xfrm>
            <a:off x="10176901" y="505675"/>
            <a:ext cx="15975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고객센터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290061" y="448886"/>
            <a:ext cx="26021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n w="19050">
                  <a:noFill/>
                </a:ln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DASAN RESORT</a:t>
            </a:r>
            <a:endParaRPr lang="ko-KR" altLang="en-US" sz="2400" b="1" dirty="0">
              <a:ln w="19050">
                <a:noFill/>
              </a:ln>
              <a:solidFill>
                <a:schemeClr val="tx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3331026" y="518610"/>
            <a:ext cx="16625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통합예약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998F973-8D88-4A40-85FA-9758A265D305}"/>
              </a:ext>
            </a:extLst>
          </p:cNvPr>
          <p:cNvSpPr txBox="1"/>
          <p:nvPr/>
        </p:nvSpPr>
        <p:spPr>
          <a:xfrm>
            <a:off x="5487087" y="518610"/>
            <a:ext cx="21283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리조트 안내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998F973-8D88-4A40-85FA-9758A265D305}"/>
              </a:ext>
            </a:extLst>
          </p:cNvPr>
          <p:cNvSpPr txBox="1"/>
          <p:nvPr/>
        </p:nvSpPr>
        <p:spPr>
          <a:xfrm>
            <a:off x="7763273" y="510075"/>
            <a:ext cx="21283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리조트 소식</a:t>
            </a:r>
          </a:p>
        </p:txBody>
      </p:sp>
      <p:cxnSp>
        <p:nvCxnSpPr>
          <p:cNvPr id="58" name="직선 연결선 57"/>
          <p:cNvCxnSpPr/>
          <p:nvPr/>
        </p:nvCxnSpPr>
        <p:spPr>
          <a:xfrm>
            <a:off x="290061" y="1046133"/>
            <a:ext cx="11722536" cy="0"/>
          </a:xfrm>
          <a:prstGeom prst="line">
            <a:avLst/>
          </a:prstGeom>
          <a:ln w="1905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387268" y="1274921"/>
            <a:ext cx="35715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편의시설</a:t>
            </a:r>
            <a:endParaRPr lang="ko-KR" altLang="en-US" sz="3200" b="1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6C0E9D7-0393-430E-8D3B-AF15DE2B8541}"/>
              </a:ext>
            </a:extLst>
          </p:cNvPr>
          <p:cNvSpPr txBox="1"/>
          <p:nvPr/>
        </p:nvSpPr>
        <p:spPr>
          <a:xfrm>
            <a:off x="6284449" y="3050056"/>
            <a:ext cx="4510309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ln w="19050">
                  <a:noFill/>
                </a:ln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Water Park</a:t>
            </a:r>
          </a:p>
        </p:txBody>
      </p:sp>
      <p:sp>
        <p:nvSpPr>
          <p:cNvPr id="32" name="TextBox 31">
            <a:hlinkClick r:id="rId4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387269" y="1955911"/>
            <a:ext cx="963518" cy="3146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슈퍼마켓</a:t>
            </a:r>
          </a:p>
        </p:txBody>
      </p:sp>
      <p:sp>
        <p:nvSpPr>
          <p:cNvPr id="33" name="직사각형 32"/>
          <p:cNvSpPr/>
          <p:nvPr/>
        </p:nvSpPr>
        <p:spPr>
          <a:xfrm>
            <a:off x="1205597" y="1960383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</a:rPr>
              <a:t>｜</a:t>
            </a:r>
            <a:endParaRPr lang="ko-KR" altLang="en-US" sz="1400" dirty="0"/>
          </a:p>
        </p:txBody>
      </p:sp>
      <p:sp>
        <p:nvSpPr>
          <p:cNvPr id="34" name="TextBox 33">
            <a:hlinkClick r:id="rId5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1519541" y="1944873"/>
            <a:ext cx="9044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마사지룸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2362130" y="1967243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</a:rPr>
              <a:t>｜</a:t>
            </a:r>
            <a:endParaRPr lang="ko-KR" altLang="en-US" sz="1400" dirty="0"/>
          </a:p>
        </p:txBody>
      </p:sp>
      <p:sp>
        <p:nvSpPr>
          <p:cNvPr id="36" name="TextBox 35">
            <a:hlinkClick r:id="rId6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2633824" y="1955911"/>
            <a:ext cx="8403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수영장</a:t>
            </a:r>
          </a:p>
        </p:txBody>
      </p:sp>
      <p:sp>
        <p:nvSpPr>
          <p:cNvPr id="37" name="직사각형 36"/>
          <p:cNvSpPr/>
          <p:nvPr/>
        </p:nvSpPr>
        <p:spPr>
          <a:xfrm>
            <a:off x="3258024" y="1967243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</a:rPr>
              <a:t>｜</a:t>
            </a:r>
            <a:endParaRPr lang="ko-KR" altLang="en-US" sz="1400" dirty="0"/>
          </a:p>
        </p:txBody>
      </p:sp>
      <p:sp>
        <p:nvSpPr>
          <p:cNvPr id="38" name="TextBox 37">
            <a:hlinkClick r:id="rId7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3580539" y="1970936"/>
            <a:ext cx="8329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사우나</a:t>
            </a:r>
          </a:p>
        </p:txBody>
      </p:sp>
      <p:sp>
        <p:nvSpPr>
          <p:cNvPr id="39" name="직사각형 38"/>
          <p:cNvSpPr/>
          <p:nvPr/>
        </p:nvSpPr>
        <p:spPr>
          <a:xfrm>
            <a:off x="4210426" y="1967243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</a:rPr>
              <a:t>｜</a:t>
            </a:r>
            <a:endParaRPr lang="ko-KR" altLang="en-US" sz="1400" dirty="0"/>
          </a:p>
        </p:txBody>
      </p:sp>
      <p:sp>
        <p:nvSpPr>
          <p:cNvPr id="40" name="TextBox 39">
            <a:hlinkClick r:id="rId8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4519824" y="1967243"/>
            <a:ext cx="7564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헬스장</a:t>
            </a:r>
          </a:p>
        </p:txBody>
      </p:sp>
      <p:sp>
        <p:nvSpPr>
          <p:cNvPr id="41" name="직사각형 40"/>
          <p:cNvSpPr/>
          <p:nvPr/>
        </p:nvSpPr>
        <p:spPr>
          <a:xfrm>
            <a:off x="5116372" y="1962767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</a:rPr>
              <a:t>｜</a:t>
            </a:r>
            <a:endParaRPr lang="ko-KR" altLang="en-US" sz="1400" dirty="0"/>
          </a:p>
        </p:txBody>
      </p:sp>
      <p:sp>
        <p:nvSpPr>
          <p:cNvPr id="42" name="TextBox 41">
            <a:hlinkClick r:id="rId9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5403102" y="1970935"/>
            <a:ext cx="9546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워터파크</a:t>
            </a:r>
          </a:p>
        </p:txBody>
      </p:sp>
      <p:sp>
        <p:nvSpPr>
          <p:cNvPr id="43" name="직사각형 42"/>
          <p:cNvSpPr/>
          <p:nvPr/>
        </p:nvSpPr>
        <p:spPr>
          <a:xfrm>
            <a:off x="6183468" y="1956978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</a:rPr>
              <a:t>｜</a:t>
            </a:r>
            <a:endParaRPr lang="ko-KR" altLang="en-US" sz="1400" dirty="0"/>
          </a:p>
        </p:txBody>
      </p:sp>
      <p:sp>
        <p:nvSpPr>
          <p:cNvPr id="44" name="TextBox 43">
            <a:hlinkClick r:id="rId10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6459785" y="1970935"/>
            <a:ext cx="760580" cy="307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바베큐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7094719" y="1944872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</a:rPr>
              <a:t>｜</a:t>
            </a:r>
            <a:endParaRPr lang="ko-KR" altLang="en-US" sz="1400" dirty="0"/>
          </a:p>
        </p:txBody>
      </p:sp>
      <p:sp>
        <p:nvSpPr>
          <p:cNvPr id="46" name="TextBox 45">
            <a:hlinkClick r:id="rId11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7371035" y="1962767"/>
            <a:ext cx="7421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별보기</a:t>
            </a:r>
          </a:p>
        </p:txBody>
      </p:sp>
      <p:sp>
        <p:nvSpPr>
          <p:cNvPr id="47" name="직사각형 46"/>
          <p:cNvSpPr/>
          <p:nvPr/>
        </p:nvSpPr>
        <p:spPr>
          <a:xfrm>
            <a:off x="7974409" y="1939718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</a:rPr>
              <a:t>｜</a:t>
            </a:r>
            <a:endParaRPr lang="ko-KR" altLang="en-US" sz="1400" dirty="0"/>
          </a:p>
        </p:txBody>
      </p:sp>
      <p:sp>
        <p:nvSpPr>
          <p:cNvPr id="48" name="TextBox 47">
            <a:hlinkClick r:id="rId12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8233618" y="1946696"/>
            <a:ext cx="9546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눈썰매장</a:t>
            </a:r>
          </a:p>
        </p:txBody>
      </p:sp>
      <p:sp>
        <p:nvSpPr>
          <p:cNvPr id="49" name="직사각형 48"/>
          <p:cNvSpPr/>
          <p:nvPr/>
        </p:nvSpPr>
        <p:spPr>
          <a:xfrm>
            <a:off x="8992850" y="1936415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</a:rPr>
              <a:t>｜</a:t>
            </a:r>
            <a:endParaRPr lang="ko-KR" altLang="en-US" sz="1400" dirty="0"/>
          </a:p>
        </p:txBody>
      </p:sp>
      <p:sp>
        <p:nvSpPr>
          <p:cNvPr id="50" name="TextBox 49">
            <a:hlinkClick r:id="rId13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9260978" y="1936414"/>
            <a:ext cx="9546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빙어낚시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0" name="TextBox 59">
            <a:hlinkClick r:id="rId14" action="ppaction://hlinksldjump"/>
          </p:cNvPr>
          <p:cNvSpPr txBox="1"/>
          <p:nvPr/>
        </p:nvSpPr>
        <p:spPr>
          <a:xfrm>
            <a:off x="0" y="-4500"/>
            <a:ext cx="12192000" cy="3276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61" name="TextBox 60">
            <a:hlinkClick r:id="rId14" action="ppaction://hlinksldjump"/>
            <a:extLst>
              <a:ext uri="{FF2B5EF4-FFF2-40B4-BE49-F238E27FC236}">
                <a16:creationId xmlns:a16="http://schemas.microsoft.com/office/drawing/2014/main" id="{5B91270C-A6C4-4B12-990A-8E450FC54BC3}"/>
              </a:ext>
            </a:extLst>
          </p:cNvPr>
          <p:cNvSpPr txBox="1"/>
          <p:nvPr/>
        </p:nvSpPr>
        <p:spPr>
          <a:xfrm>
            <a:off x="10169314" y="505883"/>
            <a:ext cx="13079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고객센터</a:t>
            </a:r>
          </a:p>
        </p:txBody>
      </p:sp>
      <p:sp>
        <p:nvSpPr>
          <p:cNvPr id="62" name="TextBox 61">
            <a:hlinkClick r:id="rId15" action="ppaction://hlinksldjump"/>
          </p:cNvPr>
          <p:cNvSpPr txBox="1"/>
          <p:nvPr/>
        </p:nvSpPr>
        <p:spPr>
          <a:xfrm>
            <a:off x="286593" y="447528"/>
            <a:ext cx="26021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n w="19050">
                  <a:noFill/>
                </a:ln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DASAN RESORT   </a:t>
            </a:r>
            <a:endParaRPr lang="ko-KR" altLang="en-US" sz="2400" b="1" dirty="0">
              <a:ln w="19050">
                <a:noFill/>
              </a:ln>
              <a:solidFill>
                <a:schemeClr val="tx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3" name="TextBox 62">
            <a:hlinkClick r:id="rId14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3327558" y="515692"/>
            <a:ext cx="12741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통합예약</a:t>
            </a:r>
          </a:p>
        </p:txBody>
      </p:sp>
      <p:sp>
        <p:nvSpPr>
          <p:cNvPr id="64" name="TextBox 63">
            <a:hlinkClick r:id="rId14" action="ppaction://hlinksldjump"/>
            <a:extLst>
              <a:ext uri="{FF2B5EF4-FFF2-40B4-BE49-F238E27FC236}">
                <a16:creationId xmlns:a16="http://schemas.microsoft.com/office/drawing/2014/main" id="{7998F973-8D88-4A40-85FA-9758A265D305}"/>
              </a:ext>
            </a:extLst>
          </p:cNvPr>
          <p:cNvSpPr txBox="1"/>
          <p:nvPr/>
        </p:nvSpPr>
        <p:spPr>
          <a:xfrm>
            <a:off x="5476713" y="516530"/>
            <a:ext cx="15441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리조트 안내</a:t>
            </a:r>
          </a:p>
        </p:txBody>
      </p:sp>
      <p:sp>
        <p:nvSpPr>
          <p:cNvPr id="65" name="TextBox 64">
            <a:hlinkClick r:id="rId14" action="ppaction://hlinksldjump"/>
            <a:extLst>
              <a:ext uri="{FF2B5EF4-FFF2-40B4-BE49-F238E27FC236}">
                <a16:creationId xmlns:a16="http://schemas.microsoft.com/office/drawing/2014/main" id="{7998F973-8D88-4A40-85FA-9758A265D305}"/>
              </a:ext>
            </a:extLst>
          </p:cNvPr>
          <p:cNvSpPr txBox="1"/>
          <p:nvPr/>
        </p:nvSpPr>
        <p:spPr>
          <a:xfrm>
            <a:off x="7759017" y="511162"/>
            <a:ext cx="15612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리조트 소식</a:t>
            </a:r>
          </a:p>
        </p:txBody>
      </p:sp>
      <p:sp>
        <p:nvSpPr>
          <p:cNvPr id="66" name="TextBox 65">
            <a:hlinkClick r:id="rId16" action="ppaction://hlinksldjump"/>
            <a:extLst>
              <a:ext uri="{FF2B5EF4-FFF2-40B4-BE49-F238E27FC236}">
                <a16:creationId xmlns:a16="http://schemas.microsoft.com/office/drawing/2014/main" id="{F58275E5-7314-4031-97E4-97B7FDB1D406}"/>
              </a:ext>
            </a:extLst>
          </p:cNvPr>
          <p:cNvSpPr txBox="1"/>
          <p:nvPr/>
        </p:nvSpPr>
        <p:spPr>
          <a:xfrm>
            <a:off x="3308210" y="886639"/>
            <a:ext cx="114993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객실 예약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7" name="TextBox 66">
            <a:hlinkClick r:id="rId17" action="ppaction://hlinksldjump"/>
            <a:extLst>
              <a:ext uri="{FF2B5EF4-FFF2-40B4-BE49-F238E27FC236}">
                <a16:creationId xmlns:a16="http://schemas.microsoft.com/office/drawing/2014/main" id="{F58275E5-7314-4031-97E4-97B7FDB1D406}"/>
              </a:ext>
            </a:extLst>
          </p:cNvPr>
          <p:cNvSpPr txBox="1"/>
          <p:nvPr/>
        </p:nvSpPr>
        <p:spPr>
          <a:xfrm>
            <a:off x="3285814" y="1235599"/>
            <a:ext cx="124020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서비스 예약</a:t>
            </a:r>
          </a:p>
        </p:txBody>
      </p:sp>
      <p:sp>
        <p:nvSpPr>
          <p:cNvPr id="68" name="TextBox 67">
            <a:hlinkClick r:id="rId18" action="ppaction://hlinksldjump"/>
            <a:extLst>
              <a:ext uri="{FF2B5EF4-FFF2-40B4-BE49-F238E27FC236}">
                <a16:creationId xmlns:a16="http://schemas.microsoft.com/office/drawing/2014/main" id="{F58275E5-7314-4031-97E4-97B7FDB1D406}"/>
              </a:ext>
            </a:extLst>
          </p:cNvPr>
          <p:cNvSpPr txBox="1"/>
          <p:nvPr/>
        </p:nvSpPr>
        <p:spPr>
          <a:xfrm>
            <a:off x="3017081" y="1619983"/>
            <a:ext cx="186499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 err="1">
                <a:latin typeface="맑은 고딕" panose="020B0503020000020004" pitchFamily="50" charset="-127"/>
              </a:rPr>
              <a:t>예약조회</a:t>
            </a:r>
            <a:r>
              <a:rPr lang="en-US" altLang="ko-KR" sz="1400" dirty="0">
                <a:latin typeface="맑은 고딕" panose="020B0503020000020004" pitchFamily="50" charset="-127"/>
              </a:rPr>
              <a:t>/</a:t>
            </a:r>
            <a:r>
              <a:rPr lang="ko-KR" altLang="en-US" sz="1400" dirty="0">
                <a:latin typeface="맑은 고딕" panose="020B0503020000020004" pitchFamily="50" charset="-127"/>
              </a:rPr>
              <a:t>변경</a:t>
            </a:r>
            <a:r>
              <a:rPr lang="en-US" altLang="ko-KR" sz="1400" dirty="0">
                <a:latin typeface="맑은 고딕" panose="020B0503020000020004" pitchFamily="50" charset="-127"/>
              </a:rPr>
              <a:t>/</a:t>
            </a:r>
            <a:r>
              <a:rPr lang="ko-KR" altLang="en-US" sz="1400" dirty="0">
                <a:latin typeface="맑은 고딕" panose="020B0503020000020004" pitchFamily="50" charset="-127"/>
              </a:rPr>
              <a:t>취소</a:t>
            </a:r>
          </a:p>
        </p:txBody>
      </p:sp>
      <p:sp>
        <p:nvSpPr>
          <p:cNvPr id="69" name="TextBox 68">
            <a:hlinkClick r:id="rId19" action="ppaction://hlinksldjump"/>
            <a:extLst>
              <a:ext uri="{FF2B5EF4-FFF2-40B4-BE49-F238E27FC236}">
                <a16:creationId xmlns:a16="http://schemas.microsoft.com/office/drawing/2014/main" id="{1EF22B79-2842-420A-B9FF-EF80463C3457}"/>
              </a:ext>
            </a:extLst>
          </p:cNvPr>
          <p:cNvSpPr txBox="1"/>
          <p:nvPr/>
        </p:nvSpPr>
        <p:spPr>
          <a:xfrm>
            <a:off x="7905040" y="933483"/>
            <a:ext cx="12145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리조트 뉴스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0" name="TextBox 69">
            <a:hlinkClick r:id="rId20" action="ppaction://hlinksldjump"/>
            <a:extLst>
              <a:ext uri="{FF2B5EF4-FFF2-40B4-BE49-F238E27FC236}">
                <a16:creationId xmlns:a16="http://schemas.microsoft.com/office/drawing/2014/main" id="{DF04EEA3-134F-408C-9479-AA9C986DC17B}"/>
              </a:ext>
            </a:extLst>
          </p:cNvPr>
          <p:cNvSpPr txBox="1"/>
          <p:nvPr/>
        </p:nvSpPr>
        <p:spPr>
          <a:xfrm>
            <a:off x="10278585" y="898107"/>
            <a:ext cx="87732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FAQ</a:t>
            </a:r>
          </a:p>
        </p:txBody>
      </p:sp>
      <p:sp>
        <p:nvSpPr>
          <p:cNvPr id="71" name="TextBox 70">
            <a:hlinkClick r:id="rId21" action="ppaction://hlinksldjump"/>
            <a:extLst>
              <a:ext uri="{FF2B5EF4-FFF2-40B4-BE49-F238E27FC236}">
                <a16:creationId xmlns:a16="http://schemas.microsoft.com/office/drawing/2014/main" id="{1EF22B79-2842-420A-B9FF-EF80463C3457}"/>
              </a:ext>
            </a:extLst>
          </p:cNvPr>
          <p:cNvSpPr txBox="1"/>
          <p:nvPr/>
        </p:nvSpPr>
        <p:spPr>
          <a:xfrm>
            <a:off x="7952442" y="1300695"/>
            <a:ext cx="111969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오시는 길</a:t>
            </a:r>
          </a:p>
        </p:txBody>
      </p:sp>
      <p:sp>
        <p:nvSpPr>
          <p:cNvPr id="72" name="TextBox 71">
            <a:hlinkClick r:id="rId22" action="ppaction://hlinksldjump"/>
            <a:extLst>
              <a:ext uri="{FF2B5EF4-FFF2-40B4-BE49-F238E27FC236}">
                <a16:creationId xmlns:a16="http://schemas.microsoft.com/office/drawing/2014/main" id="{DF04EEA3-134F-408C-9479-AA9C986DC17B}"/>
              </a:ext>
            </a:extLst>
          </p:cNvPr>
          <p:cNvSpPr txBox="1"/>
          <p:nvPr/>
        </p:nvSpPr>
        <p:spPr>
          <a:xfrm>
            <a:off x="10282588" y="1270037"/>
            <a:ext cx="89267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분실물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3" name="TextBox 72">
            <a:hlinkClick r:id="rId23" action="ppaction://hlinksldjump"/>
            <a:extLst>
              <a:ext uri="{FF2B5EF4-FFF2-40B4-BE49-F238E27FC236}">
                <a16:creationId xmlns:a16="http://schemas.microsoft.com/office/drawing/2014/main" id="{DF04EEA3-134F-408C-9479-AA9C986DC17B}"/>
              </a:ext>
            </a:extLst>
          </p:cNvPr>
          <p:cNvSpPr txBox="1"/>
          <p:nvPr/>
        </p:nvSpPr>
        <p:spPr>
          <a:xfrm>
            <a:off x="10238187" y="1654421"/>
            <a:ext cx="114450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고객의 소리</a:t>
            </a:r>
          </a:p>
        </p:txBody>
      </p:sp>
      <p:sp>
        <p:nvSpPr>
          <p:cNvPr id="74" name="TextBox 73">
            <a:hlinkClick r:id="rId24" action="ppaction://hlinksldjump"/>
            <a:extLst>
              <a:ext uri="{FF2B5EF4-FFF2-40B4-BE49-F238E27FC236}">
                <a16:creationId xmlns:a16="http://schemas.microsoft.com/office/drawing/2014/main" id="{1EF22B79-2842-420A-B9FF-EF80463C3457}"/>
              </a:ext>
            </a:extLst>
          </p:cNvPr>
          <p:cNvSpPr txBox="1"/>
          <p:nvPr/>
        </p:nvSpPr>
        <p:spPr>
          <a:xfrm>
            <a:off x="5522715" y="888592"/>
            <a:ext cx="141194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리조트 소개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5" name="TextBox 74">
            <a:hlinkClick r:id="rId25" action="ppaction://hlinksldjump"/>
            <a:extLst>
              <a:ext uri="{FF2B5EF4-FFF2-40B4-BE49-F238E27FC236}">
                <a16:creationId xmlns:a16="http://schemas.microsoft.com/office/drawing/2014/main" id="{1EF22B79-2842-420A-B9FF-EF80463C3457}"/>
              </a:ext>
            </a:extLst>
          </p:cNvPr>
          <p:cNvSpPr txBox="1"/>
          <p:nvPr/>
        </p:nvSpPr>
        <p:spPr>
          <a:xfrm>
            <a:off x="5892847" y="1243826"/>
            <a:ext cx="67168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객실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6" name="TextBox 75">
            <a:hlinkClick r:id="rId26" action="ppaction://hlinksldjump"/>
            <a:extLst>
              <a:ext uri="{FF2B5EF4-FFF2-40B4-BE49-F238E27FC236}">
                <a16:creationId xmlns:a16="http://schemas.microsoft.com/office/drawing/2014/main" id="{1EF22B79-2842-420A-B9FF-EF80463C3457}"/>
              </a:ext>
            </a:extLst>
          </p:cNvPr>
          <p:cNvSpPr txBox="1"/>
          <p:nvPr/>
        </p:nvSpPr>
        <p:spPr>
          <a:xfrm>
            <a:off x="5812024" y="1604197"/>
            <a:ext cx="87402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</a:rPr>
              <a:t>서비스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7" name="TextBox 76">
            <a:hlinkClick r:id="rId4" action="ppaction://hlinksldjump"/>
            <a:extLst>
              <a:ext uri="{FF2B5EF4-FFF2-40B4-BE49-F238E27FC236}">
                <a16:creationId xmlns:a16="http://schemas.microsoft.com/office/drawing/2014/main" id="{1EF22B79-2842-420A-B9FF-EF80463C3457}"/>
              </a:ext>
            </a:extLst>
          </p:cNvPr>
          <p:cNvSpPr txBox="1"/>
          <p:nvPr/>
        </p:nvSpPr>
        <p:spPr>
          <a:xfrm>
            <a:off x="5645064" y="1929506"/>
            <a:ext cx="120794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편의시설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8" name="TextBox 77">
            <a:hlinkClick r:id="rId27" action="ppaction://hlinksldjump"/>
            <a:extLst>
              <a:ext uri="{FF2B5EF4-FFF2-40B4-BE49-F238E27FC236}">
                <a16:creationId xmlns:a16="http://schemas.microsoft.com/office/drawing/2014/main" id="{1EF22B79-2842-420A-B9FF-EF80463C3457}"/>
              </a:ext>
            </a:extLst>
          </p:cNvPr>
          <p:cNvSpPr txBox="1"/>
          <p:nvPr/>
        </p:nvSpPr>
        <p:spPr>
          <a:xfrm>
            <a:off x="5834353" y="2276642"/>
            <a:ext cx="82936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다이닝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9" name="TextBox 78">
            <a:hlinkClick r:id="rId28" action="ppaction://hlinksldjump"/>
            <a:extLst>
              <a:ext uri="{FF2B5EF4-FFF2-40B4-BE49-F238E27FC236}">
                <a16:creationId xmlns:a16="http://schemas.microsoft.com/office/drawing/2014/main" id="{1EF22B79-2842-420A-B9FF-EF80463C3457}"/>
              </a:ext>
            </a:extLst>
          </p:cNvPr>
          <p:cNvSpPr txBox="1"/>
          <p:nvPr/>
        </p:nvSpPr>
        <p:spPr>
          <a:xfrm>
            <a:off x="5834352" y="2622811"/>
            <a:ext cx="829361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연회장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0" name="직사각형 79">
            <a:hlinkClick r:id="rId9" action="ppaction://hlinksldjump"/>
          </p:cNvPr>
          <p:cNvSpPr/>
          <p:nvPr/>
        </p:nvSpPr>
        <p:spPr>
          <a:xfrm>
            <a:off x="0" y="3378754"/>
            <a:ext cx="12192000" cy="34792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7137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/>
      <p:bldP spid="61" grpId="0"/>
      <p:bldP spid="62" grpId="0"/>
      <p:bldP spid="63" grpId="0"/>
      <p:bldP spid="64" grpId="0"/>
      <p:bldP spid="65" grpId="0"/>
      <p:bldP spid="66" grpId="0"/>
      <p:bldP spid="67" grpId="0"/>
      <p:bldP spid="68" grpId="0"/>
      <p:bldP spid="69" grpId="0"/>
      <p:bldP spid="70" grpId="0"/>
      <p:bldP spid="71" grpId="0"/>
      <p:bldP spid="72" grpId="0"/>
      <p:bldP spid="73" grpId="0"/>
      <p:bldP spid="74" grpId="0"/>
      <p:bldP spid="75" grpId="0"/>
      <p:bldP spid="76" grpId="0"/>
      <p:bldP spid="77" grpId="0"/>
      <p:bldP spid="78" grpId="0"/>
      <p:bldP spid="79" grpId="0"/>
    </p:bld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직사각형 50"/>
          <p:cNvSpPr/>
          <p:nvPr/>
        </p:nvSpPr>
        <p:spPr>
          <a:xfrm>
            <a:off x="6072013" y="2503170"/>
            <a:ext cx="5710406" cy="40199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7" name="그림 36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269" y="2488145"/>
            <a:ext cx="5706000" cy="4030049"/>
          </a:xfrm>
          <a:prstGeom prst="rect">
            <a:avLst/>
          </a:prstGeom>
        </p:spPr>
      </p:pic>
      <p:sp>
        <p:nvSpPr>
          <p:cNvPr id="52" name="TextBox 51"/>
          <p:cNvSpPr txBox="1"/>
          <p:nvPr/>
        </p:nvSpPr>
        <p:spPr>
          <a:xfrm>
            <a:off x="6183468" y="2543533"/>
            <a:ext cx="5640670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바비큐</a:t>
            </a:r>
            <a:endParaRPr lang="en-US" altLang="ko-KR" sz="2400" b="1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2400" b="1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맛있는 바비큐를 드시며 휴식을 취할 수 있는 시설입니다</a:t>
            </a:r>
            <a:r>
              <a:rPr lang="en-US" altLang="ko-KR" sz="1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남녀노소 모두 즐길 수 있는 수원의 최상급 바비큐로 행복한 하루 보내세요</a:t>
            </a:r>
            <a:r>
              <a:rPr lang="en-US" altLang="ko-KR" sz="1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!</a:t>
            </a:r>
          </a:p>
          <a:p>
            <a:pPr>
              <a:lnSpc>
                <a:spcPct val="150000"/>
              </a:lnSpc>
            </a:pPr>
            <a:endParaRPr lang="en-US" altLang="ko-KR" sz="1600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위치</a:t>
            </a:r>
            <a:r>
              <a:rPr lang="en-US" altLang="ko-KR" sz="12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: </a:t>
            </a:r>
            <a:r>
              <a:rPr lang="ko-KR" altLang="en-US" sz="12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별관 옥상</a:t>
            </a:r>
            <a:endParaRPr lang="en-US" altLang="ko-KR" sz="1200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운영 시간</a:t>
            </a:r>
            <a:r>
              <a:rPr lang="en-US" altLang="ko-KR" sz="12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: 15:00~21:00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문의전화</a:t>
            </a:r>
            <a:r>
              <a:rPr lang="en-US" altLang="ko-KR" sz="12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: 031-219-2187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B91270C-A6C4-4B12-990A-8E450FC54BC3}"/>
              </a:ext>
            </a:extLst>
          </p:cNvPr>
          <p:cNvSpPr txBox="1"/>
          <p:nvPr/>
        </p:nvSpPr>
        <p:spPr>
          <a:xfrm>
            <a:off x="10176901" y="505675"/>
            <a:ext cx="15975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고객센터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290061" y="448886"/>
            <a:ext cx="26021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n w="19050">
                  <a:noFill/>
                </a:ln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DASAN RESORT</a:t>
            </a:r>
            <a:endParaRPr lang="ko-KR" altLang="en-US" sz="2400" b="1" dirty="0">
              <a:ln w="19050">
                <a:noFill/>
              </a:ln>
              <a:solidFill>
                <a:schemeClr val="tx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3331026" y="518610"/>
            <a:ext cx="16625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통합예약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998F973-8D88-4A40-85FA-9758A265D305}"/>
              </a:ext>
            </a:extLst>
          </p:cNvPr>
          <p:cNvSpPr txBox="1"/>
          <p:nvPr/>
        </p:nvSpPr>
        <p:spPr>
          <a:xfrm>
            <a:off x="5487087" y="518610"/>
            <a:ext cx="21283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리조트 안내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998F973-8D88-4A40-85FA-9758A265D305}"/>
              </a:ext>
            </a:extLst>
          </p:cNvPr>
          <p:cNvSpPr txBox="1"/>
          <p:nvPr/>
        </p:nvSpPr>
        <p:spPr>
          <a:xfrm>
            <a:off x="7763273" y="510075"/>
            <a:ext cx="21283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리조트 소식</a:t>
            </a:r>
          </a:p>
        </p:txBody>
      </p:sp>
      <p:cxnSp>
        <p:nvCxnSpPr>
          <p:cNvPr id="58" name="직선 연결선 57"/>
          <p:cNvCxnSpPr/>
          <p:nvPr/>
        </p:nvCxnSpPr>
        <p:spPr>
          <a:xfrm>
            <a:off x="290061" y="1046133"/>
            <a:ext cx="11722536" cy="0"/>
          </a:xfrm>
          <a:prstGeom prst="line">
            <a:avLst/>
          </a:prstGeom>
          <a:ln w="1905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387268" y="1274921"/>
            <a:ext cx="35715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편의시설</a:t>
            </a:r>
            <a:endParaRPr lang="ko-KR" altLang="en-US" sz="3200" b="1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4DECFB6-47E2-4166-9CB0-A8D40187A190}"/>
              </a:ext>
            </a:extLst>
          </p:cNvPr>
          <p:cNvSpPr txBox="1"/>
          <p:nvPr/>
        </p:nvSpPr>
        <p:spPr>
          <a:xfrm>
            <a:off x="6284449" y="3050056"/>
            <a:ext cx="4510309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ln w="19050">
                  <a:noFill/>
                </a:ln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Barbecue</a:t>
            </a:r>
          </a:p>
        </p:txBody>
      </p:sp>
      <p:sp>
        <p:nvSpPr>
          <p:cNvPr id="32" name="TextBox 31">
            <a:hlinkClick r:id="rId4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387269" y="1955911"/>
            <a:ext cx="963518" cy="3146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슈퍼마켓</a:t>
            </a:r>
          </a:p>
        </p:txBody>
      </p:sp>
      <p:sp>
        <p:nvSpPr>
          <p:cNvPr id="33" name="직사각형 32"/>
          <p:cNvSpPr/>
          <p:nvPr/>
        </p:nvSpPr>
        <p:spPr>
          <a:xfrm>
            <a:off x="1205597" y="1960383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</a:rPr>
              <a:t>｜</a:t>
            </a:r>
            <a:endParaRPr lang="ko-KR" altLang="en-US" sz="1400" dirty="0"/>
          </a:p>
        </p:txBody>
      </p:sp>
      <p:sp>
        <p:nvSpPr>
          <p:cNvPr id="34" name="TextBox 33">
            <a:hlinkClick r:id="rId5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1519541" y="1944873"/>
            <a:ext cx="9044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마사지룸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2362130" y="1967243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</a:rPr>
              <a:t>｜</a:t>
            </a:r>
            <a:endParaRPr lang="ko-KR" altLang="en-US" sz="1400" dirty="0"/>
          </a:p>
        </p:txBody>
      </p:sp>
      <p:sp>
        <p:nvSpPr>
          <p:cNvPr id="36" name="TextBox 35">
            <a:hlinkClick r:id="rId6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2633824" y="1955911"/>
            <a:ext cx="8403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수영장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3258024" y="1967243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</a:rPr>
              <a:t>｜</a:t>
            </a:r>
            <a:endParaRPr lang="ko-KR" altLang="en-US" sz="1400" dirty="0"/>
          </a:p>
        </p:txBody>
      </p:sp>
      <p:sp>
        <p:nvSpPr>
          <p:cNvPr id="39" name="TextBox 38">
            <a:hlinkClick r:id="rId7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3580539" y="1970936"/>
            <a:ext cx="8329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사우나</a:t>
            </a:r>
          </a:p>
        </p:txBody>
      </p:sp>
      <p:sp>
        <p:nvSpPr>
          <p:cNvPr id="40" name="직사각형 39"/>
          <p:cNvSpPr/>
          <p:nvPr/>
        </p:nvSpPr>
        <p:spPr>
          <a:xfrm>
            <a:off x="4210426" y="1967243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</a:rPr>
              <a:t>｜</a:t>
            </a:r>
            <a:endParaRPr lang="ko-KR" altLang="en-US" sz="1400" dirty="0"/>
          </a:p>
        </p:txBody>
      </p:sp>
      <p:sp>
        <p:nvSpPr>
          <p:cNvPr id="41" name="TextBox 40">
            <a:hlinkClick r:id="rId8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4519824" y="1967243"/>
            <a:ext cx="7564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헬스장</a:t>
            </a:r>
          </a:p>
        </p:txBody>
      </p:sp>
      <p:sp>
        <p:nvSpPr>
          <p:cNvPr id="42" name="직사각형 41"/>
          <p:cNvSpPr/>
          <p:nvPr/>
        </p:nvSpPr>
        <p:spPr>
          <a:xfrm>
            <a:off x="5116372" y="1962767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</a:rPr>
              <a:t>｜</a:t>
            </a:r>
            <a:endParaRPr lang="ko-KR" altLang="en-US" sz="1400" dirty="0"/>
          </a:p>
        </p:txBody>
      </p:sp>
      <p:sp>
        <p:nvSpPr>
          <p:cNvPr id="43" name="TextBox 42">
            <a:hlinkClick r:id="rId9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5403102" y="1970935"/>
            <a:ext cx="9546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워터파크</a:t>
            </a:r>
          </a:p>
        </p:txBody>
      </p:sp>
      <p:sp>
        <p:nvSpPr>
          <p:cNvPr id="44" name="직사각형 43"/>
          <p:cNvSpPr/>
          <p:nvPr/>
        </p:nvSpPr>
        <p:spPr>
          <a:xfrm>
            <a:off x="6183468" y="1956978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</a:rPr>
              <a:t>｜</a:t>
            </a:r>
            <a:endParaRPr lang="ko-KR" altLang="en-US" sz="1400" dirty="0"/>
          </a:p>
        </p:txBody>
      </p:sp>
      <p:sp>
        <p:nvSpPr>
          <p:cNvPr id="45" name="TextBox 44">
            <a:hlinkClick r:id="rId10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6459785" y="1970935"/>
            <a:ext cx="760580" cy="307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바베큐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7094719" y="1944872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</a:rPr>
              <a:t>｜</a:t>
            </a:r>
            <a:endParaRPr lang="ko-KR" altLang="en-US" sz="1400" dirty="0"/>
          </a:p>
        </p:txBody>
      </p:sp>
      <p:sp>
        <p:nvSpPr>
          <p:cNvPr id="47" name="TextBox 46">
            <a:hlinkClick r:id="rId11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7371035" y="1962767"/>
            <a:ext cx="7421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별보기</a:t>
            </a:r>
          </a:p>
        </p:txBody>
      </p:sp>
      <p:sp>
        <p:nvSpPr>
          <p:cNvPr id="48" name="직사각형 47"/>
          <p:cNvSpPr/>
          <p:nvPr/>
        </p:nvSpPr>
        <p:spPr>
          <a:xfrm>
            <a:off x="7974409" y="1939718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</a:rPr>
              <a:t>｜</a:t>
            </a:r>
            <a:endParaRPr lang="ko-KR" altLang="en-US" sz="1400" dirty="0"/>
          </a:p>
        </p:txBody>
      </p:sp>
      <p:sp>
        <p:nvSpPr>
          <p:cNvPr id="49" name="TextBox 48">
            <a:hlinkClick r:id="rId12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8233618" y="1946696"/>
            <a:ext cx="9546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눈썰매장</a:t>
            </a:r>
          </a:p>
        </p:txBody>
      </p:sp>
      <p:sp>
        <p:nvSpPr>
          <p:cNvPr id="50" name="직사각형 49"/>
          <p:cNvSpPr/>
          <p:nvPr/>
        </p:nvSpPr>
        <p:spPr>
          <a:xfrm>
            <a:off x="8992850" y="1936415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</a:rPr>
              <a:t>｜</a:t>
            </a:r>
            <a:endParaRPr lang="ko-KR" altLang="en-US" sz="1400" dirty="0"/>
          </a:p>
        </p:txBody>
      </p:sp>
      <p:sp>
        <p:nvSpPr>
          <p:cNvPr id="60" name="TextBox 59">
            <a:hlinkClick r:id="rId13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9260978" y="1936414"/>
            <a:ext cx="9546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빙어낚시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1" name="TextBox 60">
            <a:hlinkClick r:id="rId14" action="ppaction://hlinksldjump"/>
          </p:cNvPr>
          <p:cNvSpPr txBox="1"/>
          <p:nvPr/>
        </p:nvSpPr>
        <p:spPr>
          <a:xfrm>
            <a:off x="0" y="-4500"/>
            <a:ext cx="12192000" cy="3276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62" name="TextBox 61">
            <a:hlinkClick r:id="rId14" action="ppaction://hlinksldjump"/>
            <a:extLst>
              <a:ext uri="{FF2B5EF4-FFF2-40B4-BE49-F238E27FC236}">
                <a16:creationId xmlns:a16="http://schemas.microsoft.com/office/drawing/2014/main" id="{5B91270C-A6C4-4B12-990A-8E450FC54BC3}"/>
              </a:ext>
            </a:extLst>
          </p:cNvPr>
          <p:cNvSpPr txBox="1"/>
          <p:nvPr/>
        </p:nvSpPr>
        <p:spPr>
          <a:xfrm>
            <a:off x="10169314" y="505883"/>
            <a:ext cx="13079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고객센터</a:t>
            </a:r>
          </a:p>
        </p:txBody>
      </p:sp>
      <p:sp>
        <p:nvSpPr>
          <p:cNvPr id="63" name="TextBox 62">
            <a:hlinkClick r:id="rId15" action="ppaction://hlinksldjump"/>
          </p:cNvPr>
          <p:cNvSpPr txBox="1"/>
          <p:nvPr/>
        </p:nvSpPr>
        <p:spPr>
          <a:xfrm>
            <a:off x="286593" y="447528"/>
            <a:ext cx="26021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n w="19050">
                  <a:noFill/>
                </a:ln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DASAN RESORT   </a:t>
            </a:r>
            <a:endParaRPr lang="ko-KR" altLang="en-US" sz="2400" b="1" dirty="0">
              <a:ln w="19050">
                <a:noFill/>
              </a:ln>
              <a:solidFill>
                <a:schemeClr val="tx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4" name="TextBox 63">
            <a:hlinkClick r:id="rId14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3327558" y="515692"/>
            <a:ext cx="12741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통합예약</a:t>
            </a:r>
          </a:p>
        </p:txBody>
      </p:sp>
      <p:sp>
        <p:nvSpPr>
          <p:cNvPr id="65" name="TextBox 64">
            <a:hlinkClick r:id="rId14" action="ppaction://hlinksldjump"/>
            <a:extLst>
              <a:ext uri="{FF2B5EF4-FFF2-40B4-BE49-F238E27FC236}">
                <a16:creationId xmlns:a16="http://schemas.microsoft.com/office/drawing/2014/main" id="{7998F973-8D88-4A40-85FA-9758A265D305}"/>
              </a:ext>
            </a:extLst>
          </p:cNvPr>
          <p:cNvSpPr txBox="1"/>
          <p:nvPr/>
        </p:nvSpPr>
        <p:spPr>
          <a:xfrm>
            <a:off x="5476713" y="516530"/>
            <a:ext cx="15441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리조트 안내</a:t>
            </a:r>
          </a:p>
        </p:txBody>
      </p:sp>
      <p:sp>
        <p:nvSpPr>
          <p:cNvPr id="66" name="TextBox 65">
            <a:hlinkClick r:id="rId14" action="ppaction://hlinksldjump"/>
            <a:extLst>
              <a:ext uri="{FF2B5EF4-FFF2-40B4-BE49-F238E27FC236}">
                <a16:creationId xmlns:a16="http://schemas.microsoft.com/office/drawing/2014/main" id="{7998F973-8D88-4A40-85FA-9758A265D305}"/>
              </a:ext>
            </a:extLst>
          </p:cNvPr>
          <p:cNvSpPr txBox="1"/>
          <p:nvPr/>
        </p:nvSpPr>
        <p:spPr>
          <a:xfrm>
            <a:off x="7759017" y="511162"/>
            <a:ext cx="15612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리조트 소식</a:t>
            </a:r>
          </a:p>
        </p:txBody>
      </p:sp>
      <p:sp>
        <p:nvSpPr>
          <p:cNvPr id="67" name="TextBox 66">
            <a:hlinkClick r:id="rId16" action="ppaction://hlinksldjump"/>
            <a:extLst>
              <a:ext uri="{FF2B5EF4-FFF2-40B4-BE49-F238E27FC236}">
                <a16:creationId xmlns:a16="http://schemas.microsoft.com/office/drawing/2014/main" id="{F58275E5-7314-4031-97E4-97B7FDB1D406}"/>
              </a:ext>
            </a:extLst>
          </p:cNvPr>
          <p:cNvSpPr txBox="1"/>
          <p:nvPr/>
        </p:nvSpPr>
        <p:spPr>
          <a:xfrm>
            <a:off x="3308210" y="886639"/>
            <a:ext cx="114993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객실 예약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8" name="TextBox 67">
            <a:hlinkClick r:id="rId17" action="ppaction://hlinksldjump"/>
            <a:extLst>
              <a:ext uri="{FF2B5EF4-FFF2-40B4-BE49-F238E27FC236}">
                <a16:creationId xmlns:a16="http://schemas.microsoft.com/office/drawing/2014/main" id="{F58275E5-7314-4031-97E4-97B7FDB1D406}"/>
              </a:ext>
            </a:extLst>
          </p:cNvPr>
          <p:cNvSpPr txBox="1"/>
          <p:nvPr/>
        </p:nvSpPr>
        <p:spPr>
          <a:xfrm>
            <a:off x="3285814" y="1235599"/>
            <a:ext cx="124020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서비스 예약</a:t>
            </a:r>
          </a:p>
        </p:txBody>
      </p:sp>
      <p:sp>
        <p:nvSpPr>
          <p:cNvPr id="69" name="TextBox 68">
            <a:hlinkClick r:id="rId18" action="ppaction://hlinksldjump"/>
            <a:extLst>
              <a:ext uri="{FF2B5EF4-FFF2-40B4-BE49-F238E27FC236}">
                <a16:creationId xmlns:a16="http://schemas.microsoft.com/office/drawing/2014/main" id="{F58275E5-7314-4031-97E4-97B7FDB1D406}"/>
              </a:ext>
            </a:extLst>
          </p:cNvPr>
          <p:cNvSpPr txBox="1"/>
          <p:nvPr/>
        </p:nvSpPr>
        <p:spPr>
          <a:xfrm>
            <a:off x="3017081" y="1619983"/>
            <a:ext cx="186499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 err="1">
                <a:latin typeface="맑은 고딕" panose="020B0503020000020004" pitchFamily="50" charset="-127"/>
              </a:rPr>
              <a:t>예약조회</a:t>
            </a:r>
            <a:r>
              <a:rPr lang="en-US" altLang="ko-KR" sz="1400" dirty="0">
                <a:latin typeface="맑은 고딕" panose="020B0503020000020004" pitchFamily="50" charset="-127"/>
              </a:rPr>
              <a:t>/</a:t>
            </a:r>
            <a:r>
              <a:rPr lang="ko-KR" altLang="en-US" sz="1400" dirty="0">
                <a:latin typeface="맑은 고딕" panose="020B0503020000020004" pitchFamily="50" charset="-127"/>
              </a:rPr>
              <a:t>변경</a:t>
            </a:r>
            <a:r>
              <a:rPr lang="en-US" altLang="ko-KR" sz="1400" dirty="0">
                <a:latin typeface="맑은 고딕" panose="020B0503020000020004" pitchFamily="50" charset="-127"/>
              </a:rPr>
              <a:t>/</a:t>
            </a:r>
            <a:r>
              <a:rPr lang="ko-KR" altLang="en-US" sz="1400" dirty="0">
                <a:latin typeface="맑은 고딕" panose="020B0503020000020004" pitchFamily="50" charset="-127"/>
              </a:rPr>
              <a:t>취소</a:t>
            </a:r>
          </a:p>
        </p:txBody>
      </p:sp>
      <p:sp>
        <p:nvSpPr>
          <p:cNvPr id="70" name="TextBox 69">
            <a:hlinkClick r:id="rId19" action="ppaction://hlinksldjump"/>
            <a:extLst>
              <a:ext uri="{FF2B5EF4-FFF2-40B4-BE49-F238E27FC236}">
                <a16:creationId xmlns:a16="http://schemas.microsoft.com/office/drawing/2014/main" id="{1EF22B79-2842-420A-B9FF-EF80463C3457}"/>
              </a:ext>
            </a:extLst>
          </p:cNvPr>
          <p:cNvSpPr txBox="1"/>
          <p:nvPr/>
        </p:nvSpPr>
        <p:spPr>
          <a:xfrm>
            <a:off x="7905040" y="933483"/>
            <a:ext cx="12145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리조트 뉴스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1" name="TextBox 70">
            <a:hlinkClick r:id="rId20" action="ppaction://hlinksldjump"/>
            <a:extLst>
              <a:ext uri="{FF2B5EF4-FFF2-40B4-BE49-F238E27FC236}">
                <a16:creationId xmlns:a16="http://schemas.microsoft.com/office/drawing/2014/main" id="{DF04EEA3-134F-408C-9479-AA9C986DC17B}"/>
              </a:ext>
            </a:extLst>
          </p:cNvPr>
          <p:cNvSpPr txBox="1"/>
          <p:nvPr/>
        </p:nvSpPr>
        <p:spPr>
          <a:xfrm>
            <a:off x="10278585" y="898107"/>
            <a:ext cx="87732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FAQ</a:t>
            </a:r>
          </a:p>
        </p:txBody>
      </p:sp>
      <p:sp>
        <p:nvSpPr>
          <p:cNvPr id="72" name="TextBox 71">
            <a:hlinkClick r:id="rId21" action="ppaction://hlinksldjump"/>
            <a:extLst>
              <a:ext uri="{FF2B5EF4-FFF2-40B4-BE49-F238E27FC236}">
                <a16:creationId xmlns:a16="http://schemas.microsoft.com/office/drawing/2014/main" id="{1EF22B79-2842-420A-B9FF-EF80463C3457}"/>
              </a:ext>
            </a:extLst>
          </p:cNvPr>
          <p:cNvSpPr txBox="1"/>
          <p:nvPr/>
        </p:nvSpPr>
        <p:spPr>
          <a:xfrm>
            <a:off x="7952442" y="1300695"/>
            <a:ext cx="111969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오시는 길</a:t>
            </a:r>
          </a:p>
        </p:txBody>
      </p:sp>
      <p:sp>
        <p:nvSpPr>
          <p:cNvPr id="73" name="TextBox 72">
            <a:hlinkClick r:id="rId22" action="ppaction://hlinksldjump"/>
            <a:extLst>
              <a:ext uri="{FF2B5EF4-FFF2-40B4-BE49-F238E27FC236}">
                <a16:creationId xmlns:a16="http://schemas.microsoft.com/office/drawing/2014/main" id="{DF04EEA3-134F-408C-9479-AA9C986DC17B}"/>
              </a:ext>
            </a:extLst>
          </p:cNvPr>
          <p:cNvSpPr txBox="1"/>
          <p:nvPr/>
        </p:nvSpPr>
        <p:spPr>
          <a:xfrm>
            <a:off x="10282588" y="1270037"/>
            <a:ext cx="89267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분실물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4" name="TextBox 73">
            <a:hlinkClick r:id="rId23" action="ppaction://hlinksldjump"/>
            <a:extLst>
              <a:ext uri="{FF2B5EF4-FFF2-40B4-BE49-F238E27FC236}">
                <a16:creationId xmlns:a16="http://schemas.microsoft.com/office/drawing/2014/main" id="{DF04EEA3-134F-408C-9479-AA9C986DC17B}"/>
              </a:ext>
            </a:extLst>
          </p:cNvPr>
          <p:cNvSpPr txBox="1"/>
          <p:nvPr/>
        </p:nvSpPr>
        <p:spPr>
          <a:xfrm>
            <a:off x="10238187" y="1654421"/>
            <a:ext cx="114450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고객의 소리</a:t>
            </a:r>
          </a:p>
        </p:txBody>
      </p:sp>
      <p:sp>
        <p:nvSpPr>
          <p:cNvPr id="75" name="TextBox 74">
            <a:hlinkClick r:id="rId24" action="ppaction://hlinksldjump"/>
            <a:extLst>
              <a:ext uri="{FF2B5EF4-FFF2-40B4-BE49-F238E27FC236}">
                <a16:creationId xmlns:a16="http://schemas.microsoft.com/office/drawing/2014/main" id="{1EF22B79-2842-420A-B9FF-EF80463C3457}"/>
              </a:ext>
            </a:extLst>
          </p:cNvPr>
          <p:cNvSpPr txBox="1"/>
          <p:nvPr/>
        </p:nvSpPr>
        <p:spPr>
          <a:xfrm>
            <a:off x="5522715" y="888592"/>
            <a:ext cx="141194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리조트 소개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6" name="TextBox 75">
            <a:hlinkClick r:id="rId25" action="ppaction://hlinksldjump"/>
            <a:extLst>
              <a:ext uri="{FF2B5EF4-FFF2-40B4-BE49-F238E27FC236}">
                <a16:creationId xmlns:a16="http://schemas.microsoft.com/office/drawing/2014/main" id="{1EF22B79-2842-420A-B9FF-EF80463C3457}"/>
              </a:ext>
            </a:extLst>
          </p:cNvPr>
          <p:cNvSpPr txBox="1"/>
          <p:nvPr/>
        </p:nvSpPr>
        <p:spPr>
          <a:xfrm>
            <a:off x="5892847" y="1243826"/>
            <a:ext cx="67168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객실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7" name="TextBox 76">
            <a:hlinkClick r:id="rId26" action="ppaction://hlinksldjump"/>
            <a:extLst>
              <a:ext uri="{FF2B5EF4-FFF2-40B4-BE49-F238E27FC236}">
                <a16:creationId xmlns:a16="http://schemas.microsoft.com/office/drawing/2014/main" id="{1EF22B79-2842-420A-B9FF-EF80463C3457}"/>
              </a:ext>
            </a:extLst>
          </p:cNvPr>
          <p:cNvSpPr txBox="1"/>
          <p:nvPr/>
        </p:nvSpPr>
        <p:spPr>
          <a:xfrm>
            <a:off x="5812024" y="1604197"/>
            <a:ext cx="87402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</a:rPr>
              <a:t>서비스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8" name="TextBox 77">
            <a:hlinkClick r:id="rId4" action="ppaction://hlinksldjump"/>
            <a:extLst>
              <a:ext uri="{FF2B5EF4-FFF2-40B4-BE49-F238E27FC236}">
                <a16:creationId xmlns:a16="http://schemas.microsoft.com/office/drawing/2014/main" id="{1EF22B79-2842-420A-B9FF-EF80463C3457}"/>
              </a:ext>
            </a:extLst>
          </p:cNvPr>
          <p:cNvSpPr txBox="1"/>
          <p:nvPr/>
        </p:nvSpPr>
        <p:spPr>
          <a:xfrm>
            <a:off x="5645064" y="1929506"/>
            <a:ext cx="120794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편의시설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9" name="TextBox 78">
            <a:hlinkClick r:id="rId27" action="ppaction://hlinksldjump"/>
            <a:extLst>
              <a:ext uri="{FF2B5EF4-FFF2-40B4-BE49-F238E27FC236}">
                <a16:creationId xmlns:a16="http://schemas.microsoft.com/office/drawing/2014/main" id="{1EF22B79-2842-420A-B9FF-EF80463C3457}"/>
              </a:ext>
            </a:extLst>
          </p:cNvPr>
          <p:cNvSpPr txBox="1"/>
          <p:nvPr/>
        </p:nvSpPr>
        <p:spPr>
          <a:xfrm>
            <a:off x="5834353" y="2276642"/>
            <a:ext cx="82936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다이닝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0" name="TextBox 79">
            <a:hlinkClick r:id="rId28" action="ppaction://hlinksldjump"/>
            <a:extLst>
              <a:ext uri="{FF2B5EF4-FFF2-40B4-BE49-F238E27FC236}">
                <a16:creationId xmlns:a16="http://schemas.microsoft.com/office/drawing/2014/main" id="{1EF22B79-2842-420A-B9FF-EF80463C3457}"/>
              </a:ext>
            </a:extLst>
          </p:cNvPr>
          <p:cNvSpPr txBox="1"/>
          <p:nvPr/>
        </p:nvSpPr>
        <p:spPr>
          <a:xfrm>
            <a:off x="5834352" y="2622811"/>
            <a:ext cx="829361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연회장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1" name="직사각형 80">
            <a:hlinkClick r:id="rId10" action="ppaction://hlinksldjump"/>
          </p:cNvPr>
          <p:cNvSpPr/>
          <p:nvPr/>
        </p:nvSpPr>
        <p:spPr>
          <a:xfrm>
            <a:off x="0" y="3378754"/>
            <a:ext cx="12192000" cy="34792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8615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animBg="1"/>
      <p:bldP spid="62" grpId="0"/>
      <p:bldP spid="63" grpId="0"/>
      <p:bldP spid="64" grpId="0"/>
      <p:bldP spid="65" grpId="0"/>
      <p:bldP spid="66" grpId="0"/>
      <p:bldP spid="67" grpId="0"/>
      <p:bldP spid="68" grpId="0"/>
      <p:bldP spid="69" grpId="0"/>
      <p:bldP spid="70" grpId="0"/>
      <p:bldP spid="71" grpId="0"/>
      <p:bldP spid="72" grpId="0"/>
      <p:bldP spid="73" grpId="0"/>
      <p:bldP spid="74" grpId="0"/>
      <p:bldP spid="75" grpId="0"/>
      <p:bldP spid="76" grpId="0"/>
      <p:bldP spid="77" grpId="0"/>
      <p:bldP spid="78" grpId="0"/>
      <p:bldP spid="79" grpId="0"/>
      <p:bldP spid="80" grpId="0"/>
    </p:bld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직사각형 50"/>
          <p:cNvSpPr/>
          <p:nvPr/>
        </p:nvSpPr>
        <p:spPr>
          <a:xfrm>
            <a:off x="6072013" y="2503170"/>
            <a:ext cx="5710406" cy="40199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2" name="그림 51"/>
          <p:cNvPicPr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7192" r="10650" b="16710"/>
          <a:stretch/>
        </p:blipFill>
        <p:spPr>
          <a:xfrm>
            <a:off x="366013" y="2502103"/>
            <a:ext cx="5706000" cy="4021002"/>
          </a:xfrm>
          <a:prstGeom prst="rect">
            <a:avLst/>
          </a:prstGeom>
        </p:spPr>
      </p:pic>
      <p:sp>
        <p:nvSpPr>
          <p:cNvPr id="53" name="TextBox 52"/>
          <p:cNvSpPr txBox="1"/>
          <p:nvPr/>
        </p:nvSpPr>
        <p:spPr>
          <a:xfrm>
            <a:off x="6183468" y="2543533"/>
            <a:ext cx="5640670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별보기</a:t>
            </a:r>
            <a:r>
              <a:rPr lang="en-US" altLang="ko-KR" sz="2400" b="1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2400" b="1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동절기</a:t>
            </a:r>
            <a:r>
              <a:rPr lang="en-US" altLang="ko-KR" sz="2400" b="1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 sz="2400" b="1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겨울에 한해 진행되는 </a:t>
            </a:r>
            <a:r>
              <a:rPr lang="ko-KR" altLang="en-US" sz="1600" dirty="0" err="1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별보기</a:t>
            </a:r>
            <a:r>
              <a:rPr lang="ko-KR" altLang="en-US" sz="1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체험입니다</a:t>
            </a:r>
            <a:r>
              <a:rPr lang="en-US" altLang="ko-KR" sz="1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밤하늘의 수놓은 별들을 바라보며 소원을 빌어보세요</a:t>
            </a:r>
            <a:r>
              <a:rPr lang="en-US" altLang="ko-KR" sz="1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!</a:t>
            </a:r>
            <a:r>
              <a:rPr lang="ko-KR" altLang="en-US" sz="1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1600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하루의 마무리를 </a:t>
            </a:r>
            <a:r>
              <a:rPr lang="ko-KR" altLang="en-US" sz="1600" dirty="0" err="1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별보기</a:t>
            </a:r>
            <a:r>
              <a:rPr lang="ko-KR" altLang="en-US" sz="1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체험과 함께 한다면 의미 있는 하루가 될 것입니다</a:t>
            </a:r>
            <a:r>
              <a:rPr lang="en-US" altLang="ko-KR" sz="1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ko-KR" altLang="en-US" sz="1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1600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동절기</a:t>
            </a:r>
            <a:r>
              <a:rPr lang="en-US" altLang="ko-KR" sz="12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20.12.22~21.01.30</a:t>
            </a:r>
            <a:r>
              <a:rPr lang="ko-KR" altLang="en-US" sz="12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1200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문의전화</a:t>
            </a:r>
            <a:r>
              <a:rPr lang="en-US" altLang="ko-KR" sz="12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: 031-219-2328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5B91270C-A6C4-4B12-990A-8E450FC54BC3}"/>
              </a:ext>
            </a:extLst>
          </p:cNvPr>
          <p:cNvSpPr txBox="1"/>
          <p:nvPr/>
        </p:nvSpPr>
        <p:spPr>
          <a:xfrm>
            <a:off x="10176901" y="505675"/>
            <a:ext cx="15975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고객센터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290061" y="448886"/>
            <a:ext cx="26021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n w="19050">
                  <a:noFill/>
                </a:ln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DASAN RESORT</a:t>
            </a:r>
            <a:endParaRPr lang="ko-KR" altLang="en-US" sz="2400" b="1" dirty="0">
              <a:ln w="19050">
                <a:noFill/>
              </a:ln>
              <a:solidFill>
                <a:schemeClr val="tx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3331026" y="518610"/>
            <a:ext cx="16625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통합예약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7998F973-8D88-4A40-85FA-9758A265D305}"/>
              </a:ext>
            </a:extLst>
          </p:cNvPr>
          <p:cNvSpPr txBox="1"/>
          <p:nvPr/>
        </p:nvSpPr>
        <p:spPr>
          <a:xfrm>
            <a:off x="5487087" y="518610"/>
            <a:ext cx="21283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리조트 안내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7998F973-8D88-4A40-85FA-9758A265D305}"/>
              </a:ext>
            </a:extLst>
          </p:cNvPr>
          <p:cNvSpPr txBox="1"/>
          <p:nvPr/>
        </p:nvSpPr>
        <p:spPr>
          <a:xfrm>
            <a:off x="7763273" y="510075"/>
            <a:ext cx="21283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리조트 소식</a:t>
            </a:r>
          </a:p>
        </p:txBody>
      </p:sp>
      <p:cxnSp>
        <p:nvCxnSpPr>
          <p:cNvPr id="65" name="직선 연결선 64"/>
          <p:cNvCxnSpPr/>
          <p:nvPr/>
        </p:nvCxnSpPr>
        <p:spPr>
          <a:xfrm>
            <a:off x="290061" y="1046133"/>
            <a:ext cx="11722536" cy="0"/>
          </a:xfrm>
          <a:prstGeom prst="line">
            <a:avLst/>
          </a:prstGeom>
          <a:ln w="1905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387268" y="1274921"/>
            <a:ext cx="35715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편의시설</a:t>
            </a:r>
            <a:endParaRPr lang="ko-KR" altLang="en-US" sz="3200" b="1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3CDEA1-26F4-45E7-BC12-5938E0F57123}"/>
              </a:ext>
            </a:extLst>
          </p:cNvPr>
          <p:cNvSpPr txBox="1"/>
          <p:nvPr/>
        </p:nvSpPr>
        <p:spPr>
          <a:xfrm>
            <a:off x="6284449" y="3050056"/>
            <a:ext cx="4510309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ln w="19050">
                  <a:noFill/>
                </a:ln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Star</a:t>
            </a:r>
            <a:r>
              <a:rPr lang="ko-KR" altLang="en-US" sz="2400" b="1" dirty="0">
                <a:ln w="19050">
                  <a:noFill/>
                </a:ln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400" b="1" dirty="0">
                <a:ln w="19050">
                  <a:noFill/>
                </a:ln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View</a:t>
            </a:r>
          </a:p>
        </p:txBody>
      </p:sp>
      <p:sp>
        <p:nvSpPr>
          <p:cNvPr id="32" name="TextBox 31">
            <a:hlinkClick r:id="rId4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387269" y="1955911"/>
            <a:ext cx="963518" cy="3146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슈퍼마켓</a:t>
            </a:r>
          </a:p>
        </p:txBody>
      </p:sp>
      <p:sp>
        <p:nvSpPr>
          <p:cNvPr id="33" name="직사각형 32"/>
          <p:cNvSpPr/>
          <p:nvPr/>
        </p:nvSpPr>
        <p:spPr>
          <a:xfrm>
            <a:off x="1205597" y="1960383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</a:rPr>
              <a:t>｜</a:t>
            </a:r>
            <a:endParaRPr lang="ko-KR" altLang="en-US" sz="1400" dirty="0"/>
          </a:p>
        </p:txBody>
      </p:sp>
      <p:sp>
        <p:nvSpPr>
          <p:cNvPr id="34" name="TextBox 33">
            <a:hlinkClick r:id="rId5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1519541" y="1944873"/>
            <a:ext cx="9044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마사지룸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2362130" y="1967243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</a:rPr>
              <a:t>｜</a:t>
            </a:r>
            <a:endParaRPr lang="ko-KR" altLang="en-US" sz="1400" dirty="0"/>
          </a:p>
        </p:txBody>
      </p:sp>
      <p:sp>
        <p:nvSpPr>
          <p:cNvPr id="36" name="TextBox 35">
            <a:hlinkClick r:id="rId6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2633824" y="1955911"/>
            <a:ext cx="8403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수영장</a:t>
            </a:r>
          </a:p>
        </p:txBody>
      </p:sp>
      <p:sp>
        <p:nvSpPr>
          <p:cNvPr id="37" name="직사각형 36"/>
          <p:cNvSpPr/>
          <p:nvPr/>
        </p:nvSpPr>
        <p:spPr>
          <a:xfrm>
            <a:off x="3258024" y="1967243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</a:rPr>
              <a:t>｜</a:t>
            </a:r>
            <a:endParaRPr lang="ko-KR" altLang="en-US" sz="1400" dirty="0"/>
          </a:p>
        </p:txBody>
      </p:sp>
      <p:sp>
        <p:nvSpPr>
          <p:cNvPr id="38" name="TextBox 37">
            <a:hlinkClick r:id="rId7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3580539" y="1970936"/>
            <a:ext cx="8329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사우나</a:t>
            </a:r>
          </a:p>
        </p:txBody>
      </p:sp>
      <p:sp>
        <p:nvSpPr>
          <p:cNvPr id="39" name="직사각형 38"/>
          <p:cNvSpPr/>
          <p:nvPr/>
        </p:nvSpPr>
        <p:spPr>
          <a:xfrm>
            <a:off x="4210426" y="1967243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</a:rPr>
              <a:t>｜</a:t>
            </a:r>
            <a:endParaRPr lang="ko-KR" altLang="en-US" sz="1400" dirty="0"/>
          </a:p>
        </p:txBody>
      </p:sp>
      <p:sp>
        <p:nvSpPr>
          <p:cNvPr id="40" name="TextBox 39">
            <a:hlinkClick r:id="rId8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4519824" y="1967243"/>
            <a:ext cx="7564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헬스장</a:t>
            </a:r>
          </a:p>
        </p:txBody>
      </p:sp>
      <p:sp>
        <p:nvSpPr>
          <p:cNvPr id="41" name="직사각형 40"/>
          <p:cNvSpPr/>
          <p:nvPr/>
        </p:nvSpPr>
        <p:spPr>
          <a:xfrm>
            <a:off x="5116372" y="1962767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</a:rPr>
              <a:t>｜</a:t>
            </a:r>
            <a:endParaRPr lang="ko-KR" altLang="en-US" sz="1400" dirty="0"/>
          </a:p>
        </p:txBody>
      </p:sp>
      <p:sp>
        <p:nvSpPr>
          <p:cNvPr id="42" name="TextBox 41">
            <a:hlinkClick r:id="rId9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5403102" y="1970935"/>
            <a:ext cx="9546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워터파크</a:t>
            </a:r>
          </a:p>
        </p:txBody>
      </p:sp>
      <p:sp>
        <p:nvSpPr>
          <p:cNvPr id="43" name="직사각형 42"/>
          <p:cNvSpPr/>
          <p:nvPr/>
        </p:nvSpPr>
        <p:spPr>
          <a:xfrm>
            <a:off x="6183468" y="1956978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</a:rPr>
              <a:t>｜</a:t>
            </a:r>
            <a:endParaRPr lang="ko-KR" altLang="en-US" sz="1400" dirty="0"/>
          </a:p>
        </p:txBody>
      </p:sp>
      <p:sp>
        <p:nvSpPr>
          <p:cNvPr id="44" name="TextBox 43">
            <a:hlinkClick r:id="rId10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6459785" y="1970935"/>
            <a:ext cx="760580" cy="307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바베큐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7094719" y="1944872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</a:rPr>
              <a:t>｜</a:t>
            </a:r>
            <a:endParaRPr lang="ko-KR" altLang="en-US" sz="1400" dirty="0"/>
          </a:p>
        </p:txBody>
      </p:sp>
      <p:sp>
        <p:nvSpPr>
          <p:cNvPr id="46" name="TextBox 45">
            <a:hlinkClick r:id="rId11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7371035" y="1962767"/>
            <a:ext cx="7421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별보기</a:t>
            </a:r>
          </a:p>
        </p:txBody>
      </p:sp>
      <p:sp>
        <p:nvSpPr>
          <p:cNvPr id="47" name="직사각형 46"/>
          <p:cNvSpPr/>
          <p:nvPr/>
        </p:nvSpPr>
        <p:spPr>
          <a:xfrm>
            <a:off x="7974409" y="1939718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</a:rPr>
              <a:t>｜</a:t>
            </a:r>
            <a:endParaRPr lang="ko-KR" altLang="en-US" sz="1400" dirty="0"/>
          </a:p>
        </p:txBody>
      </p:sp>
      <p:sp>
        <p:nvSpPr>
          <p:cNvPr id="48" name="TextBox 47">
            <a:hlinkClick r:id="rId12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8233618" y="1946696"/>
            <a:ext cx="9546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눈썰매장</a:t>
            </a:r>
          </a:p>
        </p:txBody>
      </p:sp>
      <p:sp>
        <p:nvSpPr>
          <p:cNvPr id="49" name="직사각형 48"/>
          <p:cNvSpPr/>
          <p:nvPr/>
        </p:nvSpPr>
        <p:spPr>
          <a:xfrm>
            <a:off x="8992850" y="1936415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</a:rPr>
              <a:t>｜</a:t>
            </a:r>
            <a:endParaRPr lang="ko-KR" altLang="en-US" sz="1400" dirty="0"/>
          </a:p>
        </p:txBody>
      </p:sp>
      <p:sp>
        <p:nvSpPr>
          <p:cNvPr id="50" name="TextBox 49">
            <a:hlinkClick r:id="rId13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9260978" y="1936414"/>
            <a:ext cx="9546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빙어낚시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4" name="TextBox 53">
            <a:hlinkClick r:id="rId14" action="ppaction://hlinksldjump"/>
          </p:cNvPr>
          <p:cNvSpPr txBox="1"/>
          <p:nvPr/>
        </p:nvSpPr>
        <p:spPr>
          <a:xfrm>
            <a:off x="0" y="-4500"/>
            <a:ext cx="12192000" cy="3276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55" name="TextBox 54">
            <a:hlinkClick r:id="rId14" action="ppaction://hlinksldjump"/>
            <a:extLst>
              <a:ext uri="{FF2B5EF4-FFF2-40B4-BE49-F238E27FC236}">
                <a16:creationId xmlns:a16="http://schemas.microsoft.com/office/drawing/2014/main" id="{5B91270C-A6C4-4B12-990A-8E450FC54BC3}"/>
              </a:ext>
            </a:extLst>
          </p:cNvPr>
          <p:cNvSpPr txBox="1"/>
          <p:nvPr/>
        </p:nvSpPr>
        <p:spPr>
          <a:xfrm>
            <a:off x="10169314" y="505883"/>
            <a:ext cx="13079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고객센터</a:t>
            </a:r>
          </a:p>
        </p:txBody>
      </p:sp>
      <p:sp>
        <p:nvSpPr>
          <p:cNvPr id="56" name="TextBox 55">
            <a:hlinkClick r:id="rId15" action="ppaction://hlinksldjump"/>
          </p:cNvPr>
          <p:cNvSpPr txBox="1"/>
          <p:nvPr/>
        </p:nvSpPr>
        <p:spPr>
          <a:xfrm>
            <a:off x="286593" y="447528"/>
            <a:ext cx="26021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n w="19050">
                  <a:noFill/>
                </a:ln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DASAN RESORT   </a:t>
            </a:r>
            <a:endParaRPr lang="ko-KR" altLang="en-US" sz="2400" b="1" dirty="0">
              <a:ln w="19050">
                <a:noFill/>
              </a:ln>
              <a:solidFill>
                <a:schemeClr val="tx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7" name="TextBox 56">
            <a:hlinkClick r:id="rId14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3327558" y="515692"/>
            <a:ext cx="12741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통합예약</a:t>
            </a:r>
          </a:p>
        </p:txBody>
      </p:sp>
      <p:sp>
        <p:nvSpPr>
          <p:cNvPr id="58" name="TextBox 57">
            <a:hlinkClick r:id="rId14" action="ppaction://hlinksldjump"/>
            <a:extLst>
              <a:ext uri="{FF2B5EF4-FFF2-40B4-BE49-F238E27FC236}">
                <a16:creationId xmlns:a16="http://schemas.microsoft.com/office/drawing/2014/main" id="{7998F973-8D88-4A40-85FA-9758A265D305}"/>
              </a:ext>
            </a:extLst>
          </p:cNvPr>
          <p:cNvSpPr txBox="1"/>
          <p:nvPr/>
        </p:nvSpPr>
        <p:spPr>
          <a:xfrm>
            <a:off x="5476713" y="516530"/>
            <a:ext cx="15441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리조트 안내</a:t>
            </a:r>
          </a:p>
        </p:txBody>
      </p:sp>
      <p:sp>
        <p:nvSpPr>
          <p:cNvPr id="59" name="TextBox 58">
            <a:hlinkClick r:id="rId14" action="ppaction://hlinksldjump"/>
            <a:extLst>
              <a:ext uri="{FF2B5EF4-FFF2-40B4-BE49-F238E27FC236}">
                <a16:creationId xmlns:a16="http://schemas.microsoft.com/office/drawing/2014/main" id="{7998F973-8D88-4A40-85FA-9758A265D305}"/>
              </a:ext>
            </a:extLst>
          </p:cNvPr>
          <p:cNvSpPr txBox="1"/>
          <p:nvPr/>
        </p:nvSpPr>
        <p:spPr>
          <a:xfrm>
            <a:off x="7759017" y="511162"/>
            <a:ext cx="15612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리조트 소식</a:t>
            </a:r>
          </a:p>
        </p:txBody>
      </p:sp>
      <p:sp>
        <p:nvSpPr>
          <p:cNvPr id="67" name="TextBox 66">
            <a:hlinkClick r:id="rId16" action="ppaction://hlinksldjump"/>
            <a:extLst>
              <a:ext uri="{FF2B5EF4-FFF2-40B4-BE49-F238E27FC236}">
                <a16:creationId xmlns:a16="http://schemas.microsoft.com/office/drawing/2014/main" id="{F58275E5-7314-4031-97E4-97B7FDB1D406}"/>
              </a:ext>
            </a:extLst>
          </p:cNvPr>
          <p:cNvSpPr txBox="1"/>
          <p:nvPr/>
        </p:nvSpPr>
        <p:spPr>
          <a:xfrm>
            <a:off x="3308210" y="886639"/>
            <a:ext cx="114993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객실 예약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8" name="TextBox 67">
            <a:hlinkClick r:id="rId17" action="ppaction://hlinksldjump"/>
            <a:extLst>
              <a:ext uri="{FF2B5EF4-FFF2-40B4-BE49-F238E27FC236}">
                <a16:creationId xmlns:a16="http://schemas.microsoft.com/office/drawing/2014/main" id="{F58275E5-7314-4031-97E4-97B7FDB1D406}"/>
              </a:ext>
            </a:extLst>
          </p:cNvPr>
          <p:cNvSpPr txBox="1"/>
          <p:nvPr/>
        </p:nvSpPr>
        <p:spPr>
          <a:xfrm>
            <a:off x="3285814" y="1235599"/>
            <a:ext cx="124020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서비스 예약</a:t>
            </a:r>
          </a:p>
        </p:txBody>
      </p:sp>
      <p:sp>
        <p:nvSpPr>
          <p:cNvPr id="69" name="TextBox 68">
            <a:hlinkClick r:id="rId18" action="ppaction://hlinksldjump"/>
            <a:extLst>
              <a:ext uri="{FF2B5EF4-FFF2-40B4-BE49-F238E27FC236}">
                <a16:creationId xmlns:a16="http://schemas.microsoft.com/office/drawing/2014/main" id="{F58275E5-7314-4031-97E4-97B7FDB1D406}"/>
              </a:ext>
            </a:extLst>
          </p:cNvPr>
          <p:cNvSpPr txBox="1"/>
          <p:nvPr/>
        </p:nvSpPr>
        <p:spPr>
          <a:xfrm>
            <a:off x="3017081" y="1619983"/>
            <a:ext cx="186499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 err="1">
                <a:latin typeface="맑은 고딕" panose="020B0503020000020004" pitchFamily="50" charset="-127"/>
              </a:rPr>
              <a:t>예약조회</a:t>
            </a:r>
            <a:r>
              <a:rPr lang="en-US" altLang="ko-KR" sz="1400" dirty="0">
                <a:latin typeface="맑은 고딕" panose="020B0503020000020004" pitchFamily="50" charset="-127"/>
              </a:rPr>
              <a:t>/</a:t>
            </a:r>
            <a:r>
              <a:rPr lang="ko-KR" altLang="en-US" sz="1400" dirty="0">
                <a:latin typeface="맑은 고딕" panose="020B0503020000020004" pitchFamily="50" charset="-127"/>
              </a:rPr>
              <a:t>변경</a:t>
            </a:r>
            <a:r>
              <a:rPr lang="en-US" altLang="ko-KR" sz="1400" dirty="0">
                <a:latin typeface="맑은 고딕" panose="020B0503020000020004" pitchFamily="50" charset="-127"/>
              </a:rPr>
              <a:t>/</a:t>
            </a:r>
            <a:r>
              <a:rPr lang="ko-KR" altLang="en-US" sz="1400" dirty="0">
                <a:latin typeface="맑은 고딕" panose="020B0503020000020004" pitchFamily="50" charset="-127"/>
              </a:rPr>
              <a:t>취소</a:t>
            </a:r>
          </a:p>
        </p:txBody>
      </p:sp>
      <p:sp>
        <p:nvSpPr>
          <p:cNvPr id="70" name="TextBox 69">
            <a:hlinkClick r:id="rId19" action="ppaction://hlinksldjump"/>
            <a:extLst>
              <a:ext uri="{FF2B5EF4-FFF2-40B4-BE49-F238E27FC236}">
                <a16:creationId xmlns:a16="http://schemas.microsoft.com/office/drawing/2014/main" id="{1EF22B79-2842-420A-B9FF-EF80463C3457}"/>
              </a:ext>
            </a:extLst>
          </p:cNvPr>
          <p:cNvSpPr txBox="1"/>
          <p:nvPr/>
        </p:nvSpPr>
        <p:spPr>
          <a:xfrm>
            <a:off x="7905040" y="933483"/>
            <a:ext cx="12145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리조트 뉴스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1" name="TextBox 70">
            <a:hlinkClick r:id="rId20" action="ppaction://hlinksldjump"/>
            <a:extLst>
              <a:ext uri="{FF2B5EF4-FFF2-40B4-BE49-F238E27FC236}">
                <a16:creationId xmlns:a16="http://schemas.microsoft.com/office/drawing/2014/main" id="{DF04EEA3-134F-408C-9479-AA9C986DC17B}"/>
              </a:ext>
            </a:extLst>
          </p:cNvPr>
          <p:cNvSpPr txBox="1"/>
          <p:nvPr/>
        </p:nvSpPr>
        <p:spPr>
          <a:xfrm>
            <a:off x="10278585" y="898107"/>
            <a:ext cx="87732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FAQ</a:t>
            </a:r>
          </a:p>
        </p:txBody>
      </p:sp>
      <p:sp>
        <p:nvSpPr>
          <p:cNvPr id="72" name="TextBox 71">
            <a:hlinkClick r:id="rId21" action="ppaction://hlinksldjump"/>
            <a:extLst>
              <a:ext uri="{FF2B5EF4-FFF2-40B4-BE49-F238E27FC236}">
                <a16:creationId xmlns:a16="http://schemas.microsoft.com/office/drawing/2014/main" id="{1EF22B79-2842-420A-B9FF-EF80463C3457}"/>
              </a:ext>
            </a:extLst>
          </p:cNvPr>
          <p:cNvSpPr txBox="1"/>
          <p:nvPr/>
        </p:nvSpPr>
        <p:spPr>
          <a:xfrm>
            <a:off x="7952442" y="1300695"/>
            <a:ext cx="111969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오시는 길</a:t>
            </a:r>
          </a:p>
        </p:txBody>
      </p:sp>
      <p:sp>
        <p:nvSpPr>
          <p:cNvPr id="73" name="TextBox 72">
            <a:hlinkClick r:id="rId22" action="ppaction://hlinksldjump"/>
            <a:extLst>
              <a:ext uri="{FF2B5EF4-FFF2-40B4-BE49-F238E27FC236}">
                <a16:creationId xmlns:a16="http://schemas.microsoft.com/office/drawing/2014/main" id="{DF04EEA3-134F-408C-9479-AA9C986DC17B}"/>
              </a:ext>
            </a:extLst>
          </p:cNvPr>
          <p:cNvSpPr txBox="1"/>
          <p:nvPr/>
        </p:nvSpPr>
        <p:spPr>
          <a:xfrm>
            <a:off x="10282588" y="1270037"/>
            <a:ext cx="89267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분실물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4" name="TextBox 73">
            <a:hlinkClick r:id="rId23" action="ppaction://hlinksldjump"/>
            <a:extLst>
              <a:ext uri="{FF2B5EF4-FFF2-40B4-BE49-F238E27FC236}">
                <a16:creationId xmlns:a16="http://schemas.microsoft.com/office/drawing/2014/main" id="{DF04EEA3-134F-408C-9479-AA9C986DC17B}"/>
              </a:ext>
            </a:extLst>
          </p:cNvPr>
          <p:cNvSpPr txBox="1"/>
          <p:nvPr/>
        </p:nvSpPr>
        <p:spPr>
          <a:xfrm>
            <a:off x="10238187" y="1654421"/>
            <a:ext cx="114450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고객의 소리</a:t>
            </a:r>
          </a:p>
        </p:txBody>
      </p:sp>
      <p:sp>
        <p:nvSpPr>
          <p:cNvPr id="75" name="TextBox 74">
            <a:hlinkClick r:id="rId24" action="ppaction://hlinksldjump"/>
            <a:extLst>
              <a:ext uri="{FF2B5EF4-FFF2-40B4-BE49-F238E27FC236}">
                <a16:creationId xmlns:a16="http://schemas.microsoft.com/office/drawing/2014/main" id="{1EF22B79-2842-420A-B9FF-EF80463C3457}"/>
              </a:ext>
            </a:extLst>
          </p:cNvPr>
          <p:cNvSpPr txBox="1"/>
          <p:nvPr/>
        </p:nvSpPr>
        <p:spPr>
          <a:xfrm>
            <a:off x="5522715" y="888592"/>
            <a:ext cx="141194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리조트 소개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6" name="TextBox 75">
            <a:hlinkClick r:id="rId25" action="ppaction://hlinksldjump"/>
            <a:extLst>
              <a:ext uri="{FF2B5EF4-FFF2-40B4-BE49-F238E27FC236}">
                <a16:creationId xmlns:a16="http://schemas.microsoft.com/office/drawing/2014/main" id="{1EF22B79-2842-420A-B9FF-EF80463C3457}"/>
              </a:ext>
            </a:extLst>
          </p:cNvPr>
          <p:cNvSpPr txBox="1"/>
          <p:nvPr/>
        </p:nvSpPr>
        <p:spPr>
          <a:xfrm>
            <a:off x="5892847" y="1243826"/>
            <a:ext cx="67168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객실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7" name="TextBox 76">
            <a:hlinkClick r:id="rId26" action="ppaction://hlinksldjump"/>
            <a:extLst>
              <a:ext uri="{FF2B5EF4-FFF2-40B4-BE49-F238E27FC236}">
                <a16:creationId xmlns:a16="http://schemas.microsoft.com/office/drawing/2014/main" id="{1EF22B79-2842-420A-B9FF-EF80463C3457}"/>
              </a:ext>
            </a:extLst>
          </p:cNvPr>
          <p:cNvSpPr txBox="1"/>
          <p:nvPr/>
        </p:nvSpPr>
        <p:spPr>
          <a:xfrm>
            <a:off x="5812024" y="1604197"/>
            <a:ext cx="87402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</a:rPr>
              <a:t>서비스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8" name="TextBox 77">
            <a:hlinkClick r:id="rId4" action="ppaction://hlinksldjump"/>
            <a:extLst>
              <a:ext uri="{FF2B5EF4-FFF2-40B4-BE49-F238E27FC236}">
                <a16:creationId xmlns:a16="http://schemas.microsoft.com/office/drawing/2014/main" id="{1EF22B79-2842-420A-B9FF-EF80463C3457}"/>
              </a:ext>
            </a:extLst>
          </p:cNvPr>
          <p:cNvSpPr txBox="1"/>
          <p:nvPr/>
        </p:nvSpPr>
        <p:spPr>
          <a:xfrm>
            <a:off x="5645064" y="1929506"/>
            <a:ext cx="120794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편의시설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9" name="TextBox 78">
            <a:hlinkClick r:id="rId27" action="ppaction://hlinksldjump"/>
            <a:extLst>
              <a:ext uri="{FF2B5EF4-FFF2-40B4-BE49-F238E27FC236}">
                <a16:creationId xmlns:a16="http://schemas.microsoft.com/office/drawing/2014/main" id="{1EF22B79-2842-420A-B9FF-EF80463C3457}"/>
              </a:ext>
            </a:extLst>
          </p:cNvPr>
          <p:cNvSpPr txBox="1"/>
          <p:nvPr/>
        </p:nvSpPr>
        <p:spPr>
          <a:xfrm>
            <a:off x="5834353" y="2276642"/>
            <a:ext cx="82936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다이닝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0" name="TextBox 79">
            <a:hlinkClick r:id="rId28" action="ppaction://hlinksldjump"/>
            <a:extLst>
              <a:ext uri="{FF2B5EF4-FFF2-40B4-BE49-F238E27FC236}">
                <a16:creationId xmlns:a16="http://schemas.microsoft.com/office/drawing/2014/main" id="{1EF22B79-2842-420A-B9FF-EF80463C3457}"/>
              </a:ext>
            </a:extLst>
          </p:cNvPr>
          <p:cNvSpPr txBox="1"/>
          <p:nvPr/>
        </p:nvSpPr>
        <p:spPr>
          <a:xfrm>
            <a:off x="5834352" y="2622811"/>
            <a:ext cx="829361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연회장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1" name="직사각형 80">
            <a:hlinkClick r:id="rId11" action="ppaction://hlinksldjump"/>
          </p:cNvPr>
          <p:cNvSpPr/>
          <p:nvPr/>
        </p:nvSpPr>
        <p:spPr>
          <a:xfrm>
            <a:off x="0" y="3378754"/>
            <a:ext cx="12192000" cy="34792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6513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55" grpId="0"/>
      <p:bldP spid="56" grpId="0"/>
      <p:bldP spid="57" grpId="0"/>
      <p:bldP spid="58" grpId="0"/>
      <p:bldP spid="59" grpId="0"/>
      <p:bldP spid="67" grpId="0"/>
      <p:bldP spid="68" grpId="0"/>
      <p:bldP spid="69" grpId="0"/>
      <p:bldP spid="70" grpId="0"/>
      <p:bldP spid="71" grpId="0"/>
      <p:bldP spid="72" grpId="0"/>
      <p:bldP spid="73" grpId="0"/>
      <p:bldP spid="74" grpId="0"/>
      <p:bldP spid="75" grpId="0"/>
      <p:bldP spid="76" grpId="0"/>
      <p:bldP spid="77" grpId="0"/>
      <p:bldP spid="78" grpId="0"/>
      <p:bldP spid="79" grpId="0"/>
      <p:bldP spid="80" grpId="0"/>
    </p:bld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직사각형 50"/>
          <p:cNvSpPr/>
          <p:nvPr/>
        </p:nvSpPr>
        <p:spPr>
          <a:xfrm>
            <a:off x="6072013" y="2503170"/>
            <a:ext cx="5710406" cy="40199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7" name="그림 36"/>
          <p:cNvPicPr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846" r="14832" b="13987"/>
          <a:stretch/>
        </p:blipFill>
        <p:spPr>
          <a:xfrm>
            <a:off x="406178" y="2503169"/>
            <a:ext cx="5660717" cy="4009583"/>
          </a:xfrm>
          <a:prstGeom prst="rect">
            <a:avLst/>
          </a:prstGeom>
        </p:spPr>
      </p:pic>
      <p:sp>
        <p:nvSpPr>
          <p:cNvPr id="53" name="TextBox 52"/>
          <p:cNvSpPr txBox="1"/>
          <p:nvPr/>
        </p:nvSpPr>
        <p:spPr>
          <a:xfrm>
            <a:off x="6183468" y="2543533"/>
            <a:ext cx="5687966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눈썰매장</a:t>
            </a:r>
            <a:r>
              <a:rPr lang="en-US" altLang="ko-KR" sz="2400" b="1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2400" b="1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동절기</a:t>
            </a:r>
            <a:r>
              <a:rPr lang="en-US" altLang="ko-KR" sz="2400" b="1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 sz="2400" b="1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겨울에 한해 진행되는 눈썰매장입니다</a:t>
            </a:r>
            <a:r>
              <a:rPr lang="en-US" altLang="ko-KR" sz="1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600" dirty="0" err="1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다산리조트가</a:t>
            </a:r>
            <a:r>
              <a:rPr lang="ko-KR" altLang="en-US" sz="1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자부하는 눈썰매장은 안전한 시설을 바탕으로 흥미로운 속도감과 시원한 공기를 마시며 즐거운 눈썰매의 경험을 제공합니다</a:t>
            </a:r>
            <a:r>
              <a:rPr lang="en-US" altLang="ko-KR" sz="1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600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동절기</a:t>
            </a:r>
            <a:r>
              <a:rPr lang="en-US" altLang="ko-KR" sz="12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: 20.12.22~21.01.30</a:t>
            </a:r>
            <a:r>
              <a:rPr lang="ko-KR" altLang="en-US" sz="12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 </a:t>
            </a:r>
            <a:endParaRPr lang="en-US" altLang="ko-KR" sz="1200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문의전화</a:t>
            </a:r>
            <a:r>
              <a:rPr lang="en-US" altLang="ko-KR" sz="12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: 031-219-2335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B91270C-A6C4-4B12-990A-8E450FC54BC3}"/>
              </a:ext>
            </a:extLst>
          </p:cNvPr>
          <p:cNvSpPr txBox="1"/>
          <p:nvPr/>
        </p:nvSpPr>
        <p:spPr>
          <a:xfrm>
            <a:off x="10176901" y="505675"/>
            <a:ext cx="15975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고객센터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290061" y="448886"/>
            <a:ext cx="26021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n w="19050">
                  <a:noFill/>
                </a:ln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DASAN RESORT</a:t>
            </a:r>
            <a:endParaRPr lang="ko-KR" altLang="en-US" sz="2400" b="1" dirty="0">
              <a:ln w="19050">
                <a:noFill/>
              </a:ln>
              <a:solidFill>
                <a:schemeClr val="tx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3331026" y="518610"/>
            <a:ext cx="16625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통합예약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998F973-8D88-4A40-85FA-9758A265D305}"/>
              </a:ext>
            </a:extLst>
          </p:cNvPr>
          <p:cNvSpPr txBox="1"/>
          <p:nvPr/>
        </p:nvSpPr>
        <p:spPr>
          <a:xfrm>
            <a:off x="5487087" y="518610"/>
            <a:ext cx="21283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리조트 안내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998F973-8D88-4A40-85FA-9758A265D305}"/>
              </a:ext>
            </a:extLst>
          </p:cNvPr>
          <p:cNvSpPr txBox="1"/>
          <p:nvPr/>
        </p:nvSpPr>
        <p:spPr>
          <a:xfrm>
            <a:off x="7763273" y="510075"/>
            <a:ext cx="21283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리조트 소식</a:t>
            </a:r>
          </a:p>
        </p:txBody>
      </p:sp>
      <p:cxnSp>
        <p:nvCxnSpPr>
          <p:cNvPr id="59" name="직선 연결선 58"/>
          <p:cNvCxnSpPr/>
          <p:nvPr/>
        </p:nvCxnSpPr>
        <p:spPr>
          <a:xfrm>
            <a:off x="290061" y="1046133"/>
            <a:ext cx="11722536" cy="0"/>
          </a:xfrm>
          <a:prstGeom prst="line">
            <a:avLst/>
          </a:prstGeom>
          <a:ln w="1905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387268" y="1274921"/>
            <a:ext cx="35715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편의시설</a:t>
            </a:r>
            <a:endParaRPr lang="ko-KR" altLang="en-US" sz="3200" b="1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EE28D10-0C01-499F-BB36-84072FA95CCF}"/>
              </a:ext>
            </a:extLst>
          </p:cNvPr>
          <p:cNvSpPr txBox="1"/>
          <p:nvPr/>
        </p:nvSpPr>
        <p:spPr>
          <a:xfrm>
            <a:off x="6284449" y="3050056"/>
            <a:ext cx="4510309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ln w="19050">
                  <a:noFill/>
                </a:ln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Sledding Facility</a:t>
            </a:r>
          </a:p>
        </p:txBody>
      </p:sp>
      <p:sp>
        <p:nvSpPr>
          <p:cNvPr id="32" name="TextBox 31">
            <a:hlinkClick r:id="rId4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387269" y="1955911"/>
            <a:ext cx="963518" cy="3146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슈퍼마켓</a:t>
            </a:r>
          </a:p>
        </p:txBody>
      </p:sp>
      <p:sp>
        <p:nvSpPr>
          <p:cNvPr id="33" name="직사각형 32"/>
          <p:cNvSpPr/>
          <p:nvPr/>
        </p:nvSpPr>
        <p:spPr>
          <a:xfrm>
            <a:off x="1205597" y="1960383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</a:rPr>
              <a:t>｜</a:t>
            </a:r>
            <a:endParaRPr lang="ko-KR" altLang="en-US" sz="1400" dirty="0"/>
          </a:p>
        </p:txBody>
      </p:sp>
      <p:sp>
        <p:nvSpPr>
          <p:cNvPr id="34" name="TextBox 33">
            <a:hlinkClick r:id="rId5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1519541" y="1944873"/>
            <a:ext cx="9044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마사지룸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2362130" y="1967243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</a:rPr>
              <a:t>｜</a:t>
            </a:r>
            <a:endParaRPr lang="ko-KR" altLang="en-US" sz="1400" dirty="0"/>
          </a:p>
        </p:txBody>
      </p:sp>
      <p:sp>
        <p:nvSpPr>
          <p:cNvPr id="36" name="TextBox 35">
            <a:hlinkClick r:id="rId6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2633824" y="1955911"/>
            <a:ext cx="8403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수영장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3258024" y="1967243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</a:rPr>
              <a:t>｜</a:t>
            </a:r>
            <a:endParaRPr lang="ko-KR" altLang="en-US" sz="1400" dirty="0"/>
          </a:p>
        </p:txBody>
      </p:sp>
      <p:sp>
        <p:nvSpPr>
          <p:cNvPr id="39" name="TextBox 38">
            <a:hlinkClick r:id="rId7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3580539" y="1970936"/>
            <a:ext cx="8329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사우나</a:t>
            </a:r>
          </a:p>
        </p:txBody>
      </p:sp>
      <p:sp>
        <p:nvSpPr>
          <p:cNvPr id="40" name="직사각형 39"/>
          <p:cNvSpPr/>
          <p:nvPr/>
        </p:nvSpPr>
        <p:spPr>
          <a:xfrm>
            <a:off x="4210426" y="1967243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</a:rPr>
              <a:t>｜</a:t>
            </a:r>
            <a:endParaRPr lang="ko-KR" altLang="en-US" sz="1400" dirty="0"/>
          </a:p>
        </p:txBody>
      </p:sp>
      <p:sp>
        <p:nvSpPr>
          <p:cNvPr id="41" name="TextBox 40">
            <a:hlinkClick r:id="rId8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4519824" y="1967243"/>
            <a:ext cx="7564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헬스장</a:t>
            </a:r>
          </a:p>
        </p:txBody>
      </p:sp>
      <p:sp>
        <p:nvSpPr>
          <p:cNvPr id="42" name="직사각형 41"/>
          <p:cNvSpPr/>
          <p:nvPr/>
        </p:nvSpPr>
        <p:spPr>
          <a:xfrm>
            <a:off x="5116372" y="1962767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</a:rPr>
              <a:t>｜</a:t>
            </a:r>
            <a:endParaRPr lang="ko-KR" altLang="en-US" sz="1400" dirty="0"/>
          </a:p>
        </p:txBody>
      </p:sp>
      <p:sp>
        <p:nvSpPr>
          <p:cNvPr id="43" name="TextBox 42">
            <a:hlinkClick r:id="rId9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5403102" y="1970935"/>
            <a:ext cx="9546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워터파크</a:t>
            </a:r>
          </a:p>
        </p:txBody>
      </p:sp>
      <p:sp>
        <p:nvSpPr>
          <p:cNvPr id="44" name="직사각형 43"/>
          <p:cNvSpPr/>
          <p:nvPr/>
        </p:nvSpPr>
        <p:spPr>
          <a:xfrm>
            <a:off x="6183468" y="1956978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</a:rPr>
              <a:t>｜</a:t>
            </a:r>
            <a:endParaRPr lang="ko-KR" altLang="en-US" sz="1400" dirty="0"/>
          </a:p>
        </p:txBody>
      </p:sp>
      <p:sp>
        <p:nvSpPr>
          <p:cNvPr id="45" name="TextBox 44">
            <a:hlinkClick r:id="rId10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6459785" y="1970935"/>
            <a:ext cx="760580" cy="307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바베큐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7094719" y="1944872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</a:rPr>
              <a:t>｜</a:t>
            </a:r>
            <a:endParaRPr lang="ko-KR" altLang="en-US" sz="1400" dirty="0"/>
          </a:p>
        </p:txBody>
      </p:sp>
      <p:sp>
        <p:nvSpPr>
          <p:cNvPr id="47" name="TextBox 46">
            <a:hlinkClick r:id="rId11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7371035" y="1962767"/>
            <a:ext cx="7421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별보기</a:t>
            </a:r>
          </a:p>
        </p:txBody>
      </p:sp>
      <p:sp>
        <p:nvSpPr>
          <p:cNvPr id="48" name="직사각형 47"/>
          <p:cNvSpPr/>
          <p:nvPr/>
        </p:nvSpPr>
        <p:spPr>
          <a:xfrm>
            <a:off x="7974409" y="1939718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</a:rPr>
              <a:t>｜</a:t>
            </a:r>
            <a:endParaRPr lang="ko-KR" altLang="en-US" sz="1400" dirty="0"/>
          </a:p>
        </p:txBody>
      </p:sp>
      <p:sp>
        <p:nvSpPr>
          <p:cNvPr id="49" name="TextBox 48">
            <a:hlinkClick r:id="rId12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8233618" y="1946696"/>
            <a:ext cx="9546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눈썰매장</a:t>
            </a:r>
          </a:p>
        </p:txBody>
      </p:sp>
      <p:sp>
        <p:nvSpPr>
          <p:cNvPr id="50" name="직사각형 49"/>
          <p:cNvSpPr/>
          <p:nvPr/>
        </p:nvSpPr>
        <p:spPr>
          <a:xfrm>
            <a:off x="8992850" y="1936415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</a:rPr>
              <a:t>｜</a:t>
            </a:r>
            <a:endParaRPr lang="ko-KR" altLang="en-US" sz="1400" dirty="0"/>
          </a:p>
        </p:txBody>
      </p:sp>
      <p:sp>
        <p:nvSpPr>
          <p:cNvPr id="52" name="TextBox 51">
            <a:hlinkClick r:id="rId13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9260978" y="1936414"/>
            <a:ext cx="9546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빙어낚시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1" name="TextBox 60">
            <a:hlinkClick r:id="rId14" action="ppaction://hlinksldjump"/>
          </p:cNvPr>
          <p:cNvSpPr txBox="1"/>
          <p:nvPr/>
        </p:nvSpPr>
        <p:spPr>
          <a:xfrm>
            <a:off x="0" y="-4500"/>
            <a:ext cx="12192000" cy="3276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62" name="TextBox 61">
            <a:hlinkClick r:id="rId14" action="ppaction://hlinksldjump"/>
            <a:extLst>
              <a:ext uri="{FF2B5EF4-FFF2-40B4-BE49-F238E27FC236}">
                <a16:creationId xmlns:a16="http://schemas.microsoft.com/office/drawing/2014/main" id="{5B91270C-A6C4-4B12-990A-8E450FC54BC3}"/>
              </a:ext>
            </a:extLst>
          </p:cNvPr>
          <p:cNvSpPr txBox="1"/>
          <p:nvPr/>
        </p:nvSpPr>
        <p:spPr>
          <a:xfrm>
            <a:off x="10169314" y="505883"/>
            <a:ext cx="13079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고객센터</a:t>
            </a:r>
          </a:p>
        </p:txBody>
      </p:sp>
      <p:sp>
        <p:nvSpPr>
          <p:cNvPr id="63" name="TextBox 62">
            <a:hlinkClick r:id="rId15" action="ppaction://hlinksldjump"/>
          </p:cNvPr>
          <p:cNvSpPr txBox="1"/>
          <p:nvPr/>
        </p:nvSpPr>
        <p:spPr>
          <a:xfrm>
            <a:off x="286593" y="447528"/>
            <a:ext cx="26021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n w="19050">
                  <a:noFill/>
                </a:ln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DASAN RESORT   </a:t>
            </a:r>
            <a:endParaRPr lang="ko-KR" altLang="en-US" sz="2400" b="1" dirty="0">
              <a:ln w="19050">
                <a:noFill/>
              </a:ln>
              <a:solidFill>
                <a:schemeClr val="tx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4" name="TextBox 63">
            <a:hlinkClick r:id="rId14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3327558" y="515692"/>
            <a:ext cx="12741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통합예약</a:t>
            </a:r>
          </a:p>
        </p:txBody>
      </p:sp>
      <p:sp>
        <p:nvSpPr>
          <p:cNvPr id="65" name="TextBox 64">
            <a:hlinkClick r:id="rId14" action="ppaction://hlinksldjump"/>
            <a:extLst>
              <a:ext uri="{FF2B5EF4-FFF2-40B4-BE49-F238E27FC236}">
                <a16:creationId xmlns:a16="http://schemas.microsoft.com/office/drawing/2014/main" id="{7998F973-8D88-4A40-85FA-9758A265D305}"/>
              </a:ext>
            </a:extLst>
          </p:cNvPr>
          <p:cNvSpPr txBox="1"/>
          <p:nvPr/>
        </p:nvSpPr>
        <p:spPr>
          <a:xfrm>
            <a:off x="5476713" y="516530"/>
            <a:ext cx="15441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리조트 안내</a:t>
            </a:r>
          </a:p>
        </p:txBody>
      </p:sp>
      <p:sp>
        <p:nvSpPr>
          <p:cNvPr id="66" name="TextBox 65">
            <a:hlinkClick r:id="rId14" action="ppaction://hlinksldjump"/>
            <a:extLst>
              <a:ext uri="{FF2B5EF4-FFF2-40B4-BE49-F238E27FC236}">
                <a16:creationId xmlns:a16="http://schemas.microsoft.com/office/drawing/2014/main" id="{7998F973-8D88-4A40-85FA-9758A265D305}"/>
              </a:ext>
            </a:extLst>
          </p:cNvPr>
          <p:cNvSpPr txBox="1"/>
          <p:nvPr/>
        </p:nvSpPr>
        <p:spPr>
          <a:xfrm>
            <a:off x="7759017" y="511162"/>
            <a:ext cx="15612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리조트 소식</a:t>
            </a:r>
          </a:p>
        </p:txBody>
      </p:sp>
      <p:sp>
        <p:nvSpPr>
          <p:cNvPr id="67" name="TextBox 66">
            <a:hlinkClick r:id="rId16" action="ppaction://hlinksldjump"/>
            <a:extLst>
              <a:ext uri="{FF2B5EF4-FFF2-40B4-BE49-F238E27FC236}">
                <a16:creationId xmlns:a16="http://schemas.microsoft.com/office/drawing/2014/main" id="{F58275E5-7314-4031-97E4-97B7FDB1D406}"/>
              </a:ext>
            </a:extLst>
          </p:cNvPr>
          <p:cNvSpPr txBox="1"/>
          <p:nvPr/>
        </p:nvSpPr>
        <p:spPr>
          <a:xfrm>
            <a:off x="3308210" y="886639"/>
            <a:ext cx="114993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객실 예약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8" name="TextBox 67">
            <a:hlinkClick r:id="rId17" action="ppaction://hlinksldjump"/>
            <a:extLst>
              <a:ext uri="{FF2B5EF4-FFF2-40B4-BE49-F238E27FC236}">
                <a16:creationId xmlns:a16="http://schemas.microsoft.com/office/drawing/2014/main" id="{F58275E5-7314-4031-97E4-97B7FDB1D406}"/>
              </a:ext>
            </a:extLst>
          </p:cNvPr>
          <p:cNvSpPr txBox="1"/>
          <p:nvPr/>
        </p:nvSpPr>
        <p:spPr>
          <a:xfrm>
            <a:off x="3285814" y="1235599"/>
            <a:ext cx="124020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서비스 예약</a:t>
            </a:r>
          </a:p>
        </p:txBody>
      </p:sp>
      <p:sp>
        <p:nvSpPr>
          <p:cNvPr id="69" name="TextBox 68">
            <a:hlinkClick r:id="rId18" action="ppaction://hlinksldjump"/>
            <a:extLst>
              <a:ext uri="{FF2B5EF4-FFF2-40B4-BE49-F238E27FC236}">
                <a16:creationId xmlns:a16="http://schemas.microsoft.com/office/drawing/2014/main" id="{F58275E5-7314-4031-97E4-97B7FDB1D406}"/>
              </a:ext>
            </a:extLst>
          </p:cNvPr>
          <p:cNvSpPr txBox="1"/>
          <p:nvPr/>
        </p:nvSpPr>
        <p:spPr>
          <a:xfrm>
            <a:off x="3017081" y="1619983"/>
            <a:ext cx="186499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 err="1">
                <a:latin typeface="맑은 고딕" panose="020B0503020000020004" pitchFamily="50" charset="-127"/>
              </a:rPr>
              <a:t>예약조회</a:t>
            </a:r>
            <a:r>
              <a:rPr lang="en-US" altLang="ko-KR" sz="1400" dirty="0">
                <a:latin typeface="맑은 고딕" panose="020B0503020000020004" pitchFamily="50" charset="-127"/>
              </a:rPr>
              <a:t>/</a:t>
            </a:r>
            <a:r>
              <a:rPr lang="ko-KR" altLang="en-US" sz="1400" dirty="0">
                <a:latin typeface="맑은 고딕" panose="020B0503020000020004" pitchFamily="50" charset="-127"/>
              </a:rPr>
              <a:t>변경</a:t>
            </a:r>
            <a:r>
              <a:rPr lang="en-US" altLang="ko-KR" sz="1400" dirty="0">
                <a:latin typeface="맑은 고딕" panose="020B0503020000020004" pitchFamily="50" charset="-127"/>
              </a:rPr>
              <a:t>/</a:t>
            </a:r>
            <a:r>
              <a:rPr lang="ko-KR" altLang="en-US" sz="1400" dirty="0">
                <a:latin typeface="맑은 고딕" panose="020B0503020000020004" pitchFamily="50" charset="-127"/>
              </a:rPr>
              <a:t>취소</a:t>
            </a:r>
          </a:p>
        </p:txBody>
      </p:sp>
      <p:sp>
        <p:nvSpPr>
          <p:cNvPr id="70" name="TextBox 69">
            <a:hlinkClick r:id="rId19" action="ppaction://hlinksldjump"/>
            <a:extLst>
              <a:ext uri="{FF2B5EF4-FFF2-40B4-BE49-F238E27FC236}">
                <a16:creationId xmlns:a16="http://schemas.microsoft.com/office/drawing/2014/main" id="{1EF22B79-2842-420A-B9FF-EF80463C3457}"/>
              </a:ext>
            </a:extLst>
          </p:cNvPr>
          <p:cNvSpPr txBox="1"/>
          <p:nvPr/>
        </p:nvSpPr>
        <p:spPr>
          <a:xfrm>
            <a:off x="7905040" y="933483"/>
            <a:ext cx="12145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리조트 뉴스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1" name="TextBox 70">
            <a:hlinkClick r:id="rId20" action="ppaction://hlinksldjump"/>
            <a:extLst>
              <a:ext uri="{FF2B5EF4-FFF2-40B4-BE49-F238E27FC236}">
                <a16:creationId xmlns:a16="http://schemas.microsoft.com/office/drawing/2014/main" id="{DF04EEA3-134F-408C-9479-AA9C986DC17B}"/>
              </a:ext>
            </a:extLst>
          </p:cNvPr>
          <p:cNvSpPr txBox="1"/>
          <p:nvPr/>
        </p:nvSpPr>
        <p:spPr>
          <a:xfrm>
            <a:off x="10278585" y="898107"/>
            <a:ext cx="87732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FAQ</a:t>
            </a:r>
          </a:p>
        </p:txBody>
      </p:sp>
      <p:sp>
        <p:nvSpPr>
          <p:cNvPr id="72" name="TextBox 71">
            <a:hlinkClick r:id="rId21" action="ppaction://hlinksldjump"/>
            <a:extLst>
              <a:ext uri="{FF2B5EF4-FFF2-40B4-BE49-F238E27FC236}">
                <a16:creationId xmlns:a16="http://schemas.microsoft.com/office/drawing/2014/main" id="{1EF22B79-2842-420A-B9FF-EF80463C3457}"/>
              </a:ext>
            </a:extLst>
          </p:cNvPr>
          <p:cNvSpPr txBox="1"/>
          <p:nvPr/>
        </p:nvSpPr>
        <p:spPr>
          <a:xfrm>
            <a:off x="7952442" y="1300695"/>
            <a:ext cx="111969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오시는 길</a:t>
            </a:r>
          </a:p>
        </p:txBody>
      </p:sp>
      <p:sp>
        <p:nvSpPr>
          <p:cNvPr id="73" name="TextBox 72">
            <a:hlinkClick r:id="rId22" action="ppaction://hlinksldjump"/>
            <a:extLst>
              <a:ext uri="{FF2B5EF4-FFF2-40B4-BE49-F238E27FC236}">
                <a16:creationId xmlns:a16="http://schemas.microsoft.com/office/drawing/2014/main" id="{DF04EEA3-134F-408C-9479-AA9C986DC17B}"/>
              </a:ext>
            </a:extLst>
          </p:cNvPr>
          <p:cNvSpPr txBox="1"/>
          <p:nvPr/>
        </p:nvSpPr>
        <p:spPr>
          <a:xfrm>
            <a:off x="10282588" y="1270037"/>
            <a:ext cx="89267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분실물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4" name="TextBox 73">
            <a:hlinkClick r:id="rId23" action="ppaction://hlinksldjump"/>
            <a:extLst>
              <a:ext uri="{FF2B5EF4-FFF2-40B4-BE49-F238E27FC236}">
                <a16:creationId xmlns:a16="http://schemas.microsoft.com/office/drawing/2014/main" id="{DF04EEA3-134F-408C-9479-AA9C986DC17B}"/>
              </a:ext>
            </a:extLst>
          </p:cNvPr>
          <p:cNvSpPr txBox="1"/>
          <p:nvPr/>
        </p:nvSpPr>
        <p:spPr>
          <a:xfrm>
            <a:off x="10238187" y="1654421"/>
            <a:ext cx="114450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고객의 소리</a:t>
            </a:r>
          </a:p>
        </p:txBody>
      </p:sp>
      <p:sp>
        <p:nvSpPr>
          <p:cNvPr id="75" name="TextBox 74">
            <a:hlinkClick r:id="rId24" action="ppaction://hlinksldjump"/>
            <a:extLst>
              <a:ext uri="{FF2B5EF4-FFF2-40B4-BE49-F238E27FC236}">
                <a16:creationId xmlns:a16="http://schemas.microsoft.com/office/drawing/2014/main" id="{1EF22B79-2842-420A-B9FF-EF80463C3457}"/>
              </a:ext>
            </a:extLst>
          </p:cNvPr>
          <p:cNvSpPr txBox="1"/>
          <p:nvPr/>
        </p:nvSpPr>
        <p:spPr>
          <a:xfrm>
            <a:off x="5522715" y="888592"/>
            <a:ext cx="141194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리조트 소개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6" name="TextBox 75">
            <a:hlinkClick r:id="rId25" action="ppaction://hlinksldjump"/>
            <a:extLst>
              <a:ext uri="{FF2B5EF4-FFF2-40B4-BE49-F238E27FC236}">
                <a16:creationId xmlns:a16="http://schemas.microsoft.com/office/drawing/2014/main" id="{1EF22B79-2842-420A-B9FF-EF80463C3457}"/>
              </a:ext>
            </a:extLst>
          </p:cNvPr>
          <p:cNvSpPr txBox="1"/>
          <p:nvPr/>
        </p:nvSpPr>
        <p:spPr>
          <a:xfrm>
            <a:off x="5892847" y="1243826"/>
            <a:ext cx="67168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객실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7" name="TextBox 76">
            <a:hlinkClick r:id="rId26" action="ppaction://hlinksldjump"/>
            <a:extLst>
              <a:ext uri="{FF2B5EF4-FFF2-40B4-BE49-F238E27FC236}">
                <a16:creationId xmlns:a16="http://schemas.microsoft.com/office/drawing/2014/main" id="{1EF22B79-2842-420A-B9FF-EF80463C3457}"/>
              </a:ext>
            </a:extLst>
          </p:cNvPr>
          <p:cNvSpPr txBox="1"/>
          <p:nvPr/>
        </p:nvSpPr>
        <p:spPr>
          <a:xfrm>
            <a:off x="5812024" y="1604197"/>
            <a:ext cx="87402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</a:rPr>
              <a:t>서비스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8" name="TextBox 77">
            <a:hlinkClick r:id="rId4" action="ppaction://hlinksldjump"/>
            <a:extLst>
              <a:ext uri="{FF2B5EF4-FFF2-40B4-BE49-F238E27FC236}">
                <a16:creationId xmlns:a16="http://schemas.microsoft.com/office/drawing/2014/main" id="{1EF22B79-2842-420A-B9FF-EF80463C3457}"/>
              </a:ext>
            </a:extLst>
          </p:cNvPr>
          <p:cNvSpPr txBox="1"/>
          <p:nvPr/>
        </p:nvSpPr>
        <p:spPr>
          <a:xfrm>
            <a:off x="5645064" y="1929506"/>
            <a:ext cx="120794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편의시설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9" name="TextBox 78">
            <a:hlinkClick r:id="rId27" action="ppaction://hlinksldjump"/>
            <a:extLst>
              <a:ext uri="{FF2B5EF4-FFF2-40B4-BE49-F238E27FC236}">
                <a16:creationId xmlns:a16="http://schemas.microsoft.com/office/drawing/2014/main" id="{1EF22B79-2842-420A-B9FF-EF80463C3457}"/>
              </a:ext>
            </a:extLst>
          </p:cNvPr>
          <p:cNvSpPr txBox="1"/>
          <p:nvPr/>
        </p:nvSpPr>
        <p:spPr>
          <a:xfrm>
            <a:off x="5834353" y="2276642"/>
            <a:ext cx="82936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다이닝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0" name="TextBox 79">
            <a:hlinkClick r:id="rId28" action="ppaction://hlinksldjump"/>
            <a:extLst>
              <a:ext uri="{FF2B5EF4-FFF2-40B4-BE49-F238E27FC236}">
                <a16:creationId xmlns:a16="http://schemas.microsoft.com/office/drawing/2014/main" id="{1EF22B79-2842-420A-B9FF-EF80463C3457}"/>
              </a:ext>
            </a:extLst>
          </p:cNvPr>
          <p:cNvSpPr txBox="1"/>
          <p:nvPr/>
        </p:nvSpPr>
        <p:spPr>
          <a:xfrm>
            <a:off x="5834352" y="2622811"/>
            <a:ext cx="829361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연회장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1" name="직사각형 80">
            <a:hlinkClick r:id="rId12" action="ppaction://hlinksldjump"/>
          </p:cNvPr>
          <p:cNvSpPr/>
          <p:nvPr/>
        </p:nvSpPr>
        <p:spPr>
          <a:xfrm>
            <a:off x="0" y="3378754"/>
            <a:ext cx="12192000" cy="34792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4126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animBg="1"/>
      <p:bldP spid="62" grpId="0"/>
      <p:bldP spid="63" grpId="0"/>
      <p:bldP spid="64" grpId="0"/>
      <p:bldP spid="65" grpId="0"/>
      <p:bldP spid="66" grpId="0"/>
      <p:bldP spid="67" grpId="0"/>
      <p:bldP spid="68" grpId="0"/>
      <p:bldP spid="69" grpId="0"/>
      <p:bldP spid="70" grpId="0"/>
      <p:bldP spid="71" grpId="0"/>
      <p:bldP spid="72" grpId="0"/>
      <p:bldP spid="73" grpId="0"/>
      <p:bldP spid="74" grpId="0"/>
      <p:bldP spid="75" grpId="0"/>
      <p:bldP spid="76" grpId="0"/>
      <p:bldP spid="77" grpId="0"/>
      <p:bldP spid="78" grpId="0"/>
      <p:bldP spid="79" grpId="0"/>
      <p:bldP spid="80" grpId="0"/>
    </p:bld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직사각형 50"/>
          <p:cNvSpPr/>
          <p:nvPr/>
        </p:nvSpPr>
        <p:spPr>
          <a:xfrm>
            <a:off x="6072013" y="2503170"/>
            <a:ext cx="5710406" cy="40199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2" name="그림 51"/>
          <p:cNvPicPr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32" t="645" r="8800" b="11851"/>
          <a:stretch/>
        </p:blipFill>
        <p:spPr>
          <a:xfrm>
            <a:off x="366436" y="2508959"/>
            <a:ext cx="5706000" cy="4014145"/>
          </a:xfrm>
          <a:prstGeom prst="rect">
            <a:avLst/>
          </a:prstGeom>
        </p:spPr>
      </p:pic>
      <p:sp>
        <p:nvSpPr>
          <p:cNvPr id="72" name="TextBox 71"/>
          <p:cNvSpPr txBox="1"/>
          <p:nvPr/>
        </p:nvSpPr>
        <p:spPr>
          <a:xfrm>
            <a:off x="6183468" y="2543533"/>
            <a:ext cx="5561842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빙어낚시</a:t>
            </a:r>
            <a:r>
              <a:rPr lang="en-US" altLang="ko-KR" sz="2400" b="1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2400" b="1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동절기</a:t>
            </a:r>
            <a:r>
              <a:rPr lang="en-US" altLang="ko-KR" sz="2400" b="1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 sz="2400" b="1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겨울에 한해 진행되는 빙어 낚시 체험입니다</a:t>
            </a:r>
            <a:r>
              <a:rPr lang="en-US" altLang="ko-KR" sz="1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빙어 낚시를 통해 단합을 해보세요</a:t>
            </a:r>
            <a:r>
              <a:rPr lang="en-US" altLang="ko-KR" sz="1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! </a:t>
            </a:r>
            <a:r>
              <a:rPr lang="ko-KR" altLang="en-US" sz="1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빙어 낚시를 통해 얻은 빙어들로 여러 음식을 만들어 고객의 만족을 추구합니다</a:t>
            </a:r>
            <a:r>
              <a:rPr lang="en-US" altLang="ko-KR" sz="1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600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동절기</a:t>
            </a:r>
            <a:r>
              <a:rPr lang="en-US" altLang="ko-KR" sz="12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: 20.12.22~21.01.30</a:t>
            </a:r>
            <a:r>
              <a:rPr lang="ko-KR" altLang="en-US" sz="12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 </a:t>
            </a:r>
            <a:endParaRPr lang="en-US" altLang="ko-KR" sz="1200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문의전화</a:t>
            </a:r>
            <a:r>
              <a:rPr lang="en-US" altLang="ko-KR" sz="12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: 031-219-2381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5B91270C-A6C4-4B12-990A-8E450FC54BC3}"/>
              </a:ext>
            </a:extLst>
          </p:cNvPr>
          <p:cNvSpPr txBox="1"/>
          <p:nvPr/>
        </p:nvSpPr>
        <p:spPr>
          <a:xfrm>
            <a:off x="10176901" y="505675"/>
            <a:ext cx="15975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고객센터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290061" y="448886"/>
            <a:ext cx="26021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n w="19050">
                  <a:noFill/>
                </a:ln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DASAN RESORT</a:t>
            </a:r>
            <a:endParaRPr lang="ko-KR" altLang="en-US" sz="2400" b="1" dirty="0">
              <a:ln w="19050">
                <a:noFill/>
              </a:ln>
              <a:solidFill>
                <a:schemeClr val="tx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3331026" y="518610"/>
            <a:ext cx="16625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통합예약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7998F973-8D88-4A40-85FA-9758A265D305}"/>
              </a:ext>
            </a:extLst>
          </p:cNvPr>
          <p:cNvSpPr txBox="1"/>
          <p:nvPr/>
        </p:nvSpPr>
        <p:spPr>
          <a:xfrm>
            <a:off x="5487087" y="518610"/>
            <a:ext cx="21283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리조트 안내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7998F973-8D88-4A40-85FA-9758A265D305}"/>
              </a:ext>
            </a:extLst>
          </p:cNvPr>
          <p:cNvSpPr txBox="1"/>
          <p:nvPr/>
        </p:nvSpPr>
        <p:spPr>
          <a:xfrm>
            <a:off x="7763273" y="510075"/>
            <a:ext cx="21283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리조트 소식</a:t>
            </a:r>
          </a:p>
        </p:txBody>
      </p:sp>
      <p:cxnSp>
        <p:nvCxnSpPr>
          <p:cNvPr id="78" name="직선 연결선 77"/>
          <p:cNvCxnSpPr/>
          <p:nvPr/>
        </p:nvCxnSpPr>
        <p:spPr>
          <a:xfrm>
            <a:off x="290061" y="1046133"/>
            <a:ext cx="11722536" cy="0"/>
          </a:xfrm>
          <a:prstGeom prst="line">
            <a:avLst/>
          </a:prstGeom>
          <a:ln w="1905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/>
          <p:cNvSpPr txBox="1"/>
          <p:nvPr/>
        </p:nvSpPr>
        <p:spPr>
          <a:xfrm>
            <a:off x="387268" y="1274921"/>
            <a:ext cx="35715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편의시설</a:t>
            </a:r>
            <a:endParaRPr lang="ko-KR" altLang="en-US" sz="3200" b="1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6FE0D36-B56C-42A4-BA0B-FC8567FFD0A2}"/>
              </a:ext>
            </a:extLst>
          </p:cNvPr>
          <p:cNvSpPr txBox="1"/>
          <p:nvPr/>
        </p:nvSpPr>
        <p:spPr>
          <a:xfrm>
            <a:off x="6284449" y="3050056"/>
            <a:ext cx="4510309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ln w="19050">
                  <a:noFill/>
                </a:ln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Fishing</a:t>
            </a:r>
            <a:r>
              <a:rPr lang="ko-KR" altLang="en-US" sz="2400" b="1" dirty="0">
                <a:ln w="19050">
                  <a:noFill/>
                </a:ln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400" b="1" dirty="0">
                <a:ln w="19050">
                  <a:noFill/>
                </a:ln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for</a:t>
            </a:r>
            <a:r>
              <a:rPr lang="ko-KR" altLang="en-US" sz="2400" b="1" dirty="0">
                <a:ln w="19050">
                  <a:noFill/>
                </a:ln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400" b="1" dirty="0">
                <a:ln w="19050">
                  <a:noFill/>
                </a:ln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Icefish</a:t>
            </a:r>
          </a:p>
        </p:txBody>
      </p:sp>
      <p:sp>
        <p:nvSpPr>
          <p:cNvPr id="32" name="TextBox 31">
            <a:hlinkClick r:id="rId4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387269" y="1955911"/>
            <a:ext cx="963518" cy="3146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슈퍼마켓</a:t>
            </a:r>
          </a:p>
        </p:txBody>
      </p:sp>
      <p:sp>
        <p:nvSpPr>
          <p:cNvPr id="33" name="직사각형 32"/>
          <p:cNvSpPr/>
          <p:nvPr/>
        </p:nvSpPr>
        <p:spPr>
          <a:xfrm>
            <a:off x="1205597" y="1960383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</a:rPr>
              <a:t>｜</a:t>
            </a:r>
            <a:endParaRPr lang="ko-KR" altLang="en-US" sz="1400" dirty="0"/>
          </a:p>
        </p:txBody>
      </p:sp>
      <p:sp>
        <p:nvSpPr>
          <p:cNvPr id="34" name="TextBox 33">
            <a:hlinkClick r:id="rId5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1519541" y="1944873"/>
            <a:ext cx="9044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마사지룸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2362130" y="1967243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</a:rPr>
              <a:t>｜</a:t>
            </a:r>
            <a:endParaRPr lang="ko-KR" altLang="en-US" sz="1400" dirty="0"/>
          </a:p>
        </p:txBody>
      </p:sp>
      <p:sp>
        <p:nvSpPr>
          <p:cNvPr id="36" name="TextBox 35">
            <a:hlinkClick r:id="rId6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2633824" y="1955911"/>
            <a:ext cx="8403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수영장</a:t>
            </a:r>
          </a:p>
        </p:txBody>
      </p:sp>
      <p:sp>
        <p:nvSpPr>
          <p:cNvPr id="37" name="직사각형 36"/>
          <p:cNvSpPr/>
          <p:nvPr/>
        </p:nvSpPr>
        <p:spPr>
          <a:xfrm>
            <a:off x="3258024" y="1967243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</a:rPr>
              <a:t>｜</a:t>
            </a:r>
            <a:endParaRPr lang="ko-KR" altLang="en-US" sz="1400" dirty="0"/>
          </a:p>
        </p:txBody>
      </p:sp>
      <p:sp>
        <p:nvSpPr>
          <p:cNvPr id="38" name="TextBox 37">
            <a:hlinkClick r:id="rId7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3580539" y="1970936"/>
            <a:ext cx="8329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사우나</a:t>
            </a:r>
          </a:p>
        </p:txBody>
      </p:sp>
      <p:sp>
        <p:nvSpPr>
          <p:cNvPr id="39" name="직사각형 38"/>
          <p:cNvSpPr/>
          <p:nvPr/>
        </p:nvSpPr>
        <p:spPr>
          <a:xfrm>
            <a:off x="4210426" y="1967243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</a:rPr>
              <a:t>｜</a:t>
            </a:r>
            <a:endParaRPr lang="ko-KR" altLang="en-US" sz="1400" dirty="0"/>
          </a:p>
        </p:txBody>
      </p:sp>
      <p:sp>
        <p:nvSpPr>
          <p:cNvPr id="40" name="TextBox 39">
            <a:hlinkClick r:id="rId8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4519824" y="1967243"/>
            <a:ext cx="7564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헬스장</a:t>
            </a:r>
          </a:p>
        </p:txBody>
      </p:sp>
      <p:sp>
        <p:nvSpPr>
          <p:cNvPr id="41" name="직사각형 40"/>
          <p:cNvSpPr/>
          <p:nvPr/>
        </p:nvSpPr>
        <p:spPr>
          <a:xfrm>
            <a:off x="5116372" y="1962767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</a:rPr>
              <a:t>｜</a:t>
            </a:r>
            <a:endParaRPr lang="ko-KR" altLang="en-US" sz="1400" dirty="0"/>
          </a:p>
        </p:txBody>
      </p:sp>
      <p:sp>
        <p:nvSpPr>
          <p:cNvPr id="42" name="TextBox 41">
            <a:hlinkClick r:id="rId9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5403102" y="1970935"/>
            <a:ext cx="9546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워터파크</a:t>
            </a:r>
          </a:p>
        </p:txBody>
      </p:sp>
      <p:sp>
        <p:nvSpPr>
          <p:cNvPr id="43" name="직사각형 42"/>
          <p:cNvSpPr/>
          <p:nvPr/>
        </p:nvSpPr>
        <p:spPr>
          <a:xfrm>
            <a:off x="6183468" y="1956978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</a:rPr>
              <a:t>｜</a:t>
            </a:r>
            <a:endParaRPr lang="ko-KR" altLang="en-US" sz="1400" dirty="0"/>
          </a:p>
        </p:txBody>
      </p:sp>
      <p:sp>
        <p:nvSpPr>
          <p:cNvPr id="44" name="TextBox 43">
            <a:hlinkClick r:id="rId10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6459785" y="1970935"/>
            <a:ext cx="760580" cy="307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바베큐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7094719" y="1944872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</a:rPr>
              <a:t>｜</a:t>
            </a:r>
            <a:endParaRPr lang="ko-KR" altLang="en-US" sz="1400" dirty="0"/>
          </a:p>
        </p:txBody>
      </p:sp>
      <p:sp>
        <p:nvSpPr>
          <p:cNvPr id="46" name="TextBox 45">
            <a:hlinkClick r:id="rId11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7371035" y="1962767"/>
            <a:ext cx="7421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별보기</a:t>
            </a:r>
          </a:p>
        </p:txBody>
      </p:sp>
      <p:sp>
        <p:nvSpPr>
          <p:cNvPr id="47" name="직사각형 46"/>
          <p:cNvSpPr/>
          <p:nvPr/>
        </p:nvSpPr>
        <p:spPr>
          <a:xfrm>
            <a:off x="7974409" y="1939718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</a:rPr>
              <a:t>｜</a:t>
            </a:r>
            <a:endParaRPr lang="ko-KR" altLang="en-US" sz="1400" dirty="0"/>
          </a:p>
        </p:txBody>
      </p:sp>
      <p:sp>
        <p:nvSpPr>
          <p:cNvPr id="48" name="TextBox 47">
            <a:hlinkClick r:id="rId12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8233618" y="1946696"/>
            <a:ext cx="9546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눈썰매장</a:t>
            </a:r>
          </a:p>
        </p:txBody>
      </p:sp>
      <p:sp>
        <p:nvSpPr>
          <p:cNvPr id="49" name="직사각형 48"/>
          <p:cNvSpPr/>
          <p:nvPr/>
        </p:nvSpPr>
        <p:spPr>
          <a:xfrm>
            <a:off x="8992850" y="1936415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</a:rPr>
              <a:t>｜</a:t>
            </a:r>
            <a:endParaRPr lang="ko-KR" altLang="en-US" sz="1400" dirty="0"/>
          </a:p>
        </p:txBody>
      </p:sp>
      <p:sp>
        <p:nvSpPr>
          <p:cNvPr id="50" name="TextBox 49">
            <a:hlinkClick r:id="rId13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9260978" y="1936414"/>
            <a:ext cx="9546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빙어낚시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3" name="TextBox 52">
            <a:hlinkClick r:id="rId14" action="ppaction://hlinksldjump"/>
          </p:cNvPr>
          <p:cNvSpPr txBox="1"/>
          <p:nvPr/>
        </p:nvSpPr>
        <p:spPr>
          <a:xfrm>
            <a:off x="0" y="-4500"/>
            <a:ext cx="12192000" cy="3276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54" name="TextBox 53">
            <a:hlinkClick r:id="rId14" action="ppaction://hlinksldjump"/>
            <a:extLst>
              <a:ext uri="{FF2B5EF4-FFF2-40B4-BE49-F238E27FC236}">
                <a16:creationId xmlns:a16="http://schemas.microsoft.com/office/drawing/2014/main" id="{5B91270C-A6C4-4B12-990A-8E450FC54BC3}"/>
              </a:ext>
            </a:extLst>
          </p:cNvPr>
          <p:cNvSpPr txBox="1"/>
          <p:nvPr/>
        </p:nvSpPr>
        <p:spPr>
          <a:xfrm>
            <a:off x="10169314" y="505883"/>
            <a:ext cx="13079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고객센터</a:t>
            </a:r>
          </a:p>
        </p:txBody>
      </p:sp>
      <p:sp>
        <p:nvSpPr>
          <p:cNvPr id="55" name="TextBox 54">
            <a:hlinkClick r:id="rId15" action="ppaction://hlinksldjump"/>
          </p:cNvPr>
          <p:cNvSpPr txBox="1"/>
          <p:nvPr/>
        </p:nvSpPr>
        <p:spPr>
          <a:xfrm>
            <a:off x="286593" y="447528"/>
            <a:ext cx="26021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n w="19050">
                  <a:noFill/>
                </a:ln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DASAN RESORT   </a:t>
            </a:r>
            <a:endParaRPr lang="ko-KR" altLang="en-US" sz="2400" b="1" dirty="0">
              <a:ln w="19050">
                <a:noFill/>
              </a:ln>
              <a:solidFill>
                <a:schemeClr val="tx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6" name="TextBox 55">
            <a:hlinkClick r:id="rId14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3327558" y="515692"/>
            <a:ext cx="12741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통합예약</a:t>
            </a:r>
          </a:p>
        </p:txBody>
      </p:sp>
      <p:sp>
        <p:nvSpPr>
          <p:cNvPr id="57" name="TextBox 56">
            <a:hlinkClick r:id="rId14" action="ppaction://hlinksldjump"/>
            <a:extLst>
              <a:ext uri="{FF2B5EF4-FFF2-40B4-BE49-F238E27FC236}">
                <a16:creationId xmlns:a16="http://schemas.microsoft.com/office/drawing/2014/main" id="{7998F973-8D88-4A40-85FA-9758A265D305}"/>
              </a:ext>
            </a:extLst>
          </p:cNvPr>
          <p:cNvSpPr txBox="1"/>
          <p:nvPr/>
        </p:nvSpPr>
        <p:spPr>
          <a:xfrm>
            <a:off x="5476713" y="516530"/>
            <a:ext cx="15441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리조트 안내</a:t>
            </a:r>
          </a:p>
        </p:txBody>
      </p:sp>
      <p:sp>
        <p:nvSpPr>
          <p:cNvPr id="58" name="TextBox 57">
            <a:hlinkClick r:id="rId14" action="ppaction://hlinksldjump"/>
            <a:extLst>
              <a:ext uri="{FF2B5EF4-FFF2-40B4-BE49-F238E27FC236}">
                <a16:creationId xmlns:a16="http://schemas.microsoft.com/office/drawing/2014/main" id="{7998F973-8D88-4A40-85FA-9758A265D305}"/>
              </a:ext>
            </a:extLst>
          </p:cNvPr>
          <p:cNvSpPr txBox="1"/>
          <p:nvPr/>
        </p:nvSpPr>
        <p:spPr>
          <a:xfrm>
            <a:off x="7759017" y="511162"/>
            <a:ext cx="15612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리조트 소식</a:t>
            </a:r>
          </a:p>
        </p:txBody>
      </p:sp>
      <p:sp>
        <p:nvSpPr>
          <p:cNvPr id="59" name="TextBox 58">
            <a:hlinkClick r:id="rId16" action="ppaction://hlinksldjump"/>
            <a:extLst>
              <a:ext uri="{FF2B5EF4-FFF2-40B4-BE49-F238E27FC236}">
                <a16:creationId xmlns:a16="http://schemas.microsoft.com/office/drawing/2014/main" id="{F58275E5-7314-4031-97E4-97B7FDB1D406}"/>
              </a:ext>
            </a:extLst>
          </p:cNvPr>
          <p:cNvSpPr txBox="1"/>
          <p:nvPr/>
        </p:nvSpPr>
        <p:spPr>
          <a:xfrm>
            <a:off x="3308210" y="886639"/>
            <a:ext cx="114993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객실 예약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0" name="TextBox 59">
            <a:hlinkClick r:id="rId17" action="ppaction://hlinksldjump"/>
            <a:extLst>
              <a:ext uri="{FF2B5EF4-FFF2-40B4-BE49-F238E27FC236}">
                <a16:creationId xmlns:a16="http://schemas.microsoft.com/office/drawing/2014/main" id="{F58275E5-7314-4031-97E4-97B7FDB1D406}"/>
              </a:ext>
            </a:extLst>
          </p:cNvPr>
          <p:cNvSpPr txBox="1"/>
          <p:nvPr/>
        </p:nvSpPr>
        <p:spPr>
          <a:xfrm>
            <a:off x="3285814" y="1235599"/>
            <a:ext cx="124020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서비스 예약</a:t>
            </a:r>
          </a:p>
        </p:txBody>
      </p:sp>
      <p:sp>
        <p:nvSpPr>
          <p:cNvPr id="61" name="TextBox 60">
            <a:hlinkClick r:id="rId18" action="ppaction://hlinksldjump"/>
            <a:extLst>
              <a:ext uri="{FF2B5EF4-FFF2-40B4-BE49-F238E27FC236}">
                <a16:creationId xmlns:a16="http://schemas.microsoft.com/office/drawing/2014/main" id="{F58275E5-7314-4031-97E4-97B7FDB1D406}"/>
              </a:ext>
            </a:extLst>
          </p:cNvPr>
          <p:cNvSpPr txBox="1"/>
          <p:nvPr/>
        </p:nvSpPr>
        <p:spPr>
          <a:xfrm>
            <a:off x="3017081" y="1619983"/>
            <a:ext cx="186499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 err="1">
                <a:latin typeface="맑은 고딕" panose="020B0503020000020004" pitchFamily="50" charset="-127"/>
              </a:rPr>
              <a:t>예약조회</a:t>
            </a:r>
            <a:r>
              <a:rPr lang="en-US" altLang="ko-KR" sz="1400" dirty="0">
                <a:latin typeface="맑은 고딕" panose="020B0503020000020004" pitchFamily="50" charset="-127"/>
              </a:rPr>
              <a:t>/</a:t>
            </a:r>
            <a:r>
              <a:rPr lang="ko-KR" altLang="en-US" sz="1400" dirty="0">
                <a:latin typeface="맑은 고딕" panose="020B0503020000020004" pitchFamily="50" charset="-127"/>
              </a:rPr>
              <a:t>변경</a:t>
            </a:r>
            <a:r>
              <a:rPr lang="en-US" altLang="ko-KR" sz="1400" dirty="0">
                <a:latin typeface="맑은 고딕" panose="020B0503020000020004" pitchFamily="50" charset="-127"/>
              </a:rPr>
              <a:t>/</a:t>
            </a:r>
            <a:r>
              <a:rPr lang="ko-KR" altLang="en-US" sz="1400" dirty="0">
                <a:latin typeface="맑은 고딕" panose="020B0503020000020004" pitchFamily="50" charset="-127"/>
              </a:rPr>
              <a:t>취소</a:t>
            </a:r>
          </a:p>
        </p:txBody>
      </p:sp>
      <p:sp>
        <p:nvSpPr>
          <p:cNvPr id="62" name="TextBox 61">
            <a:hlinkClick r:id="rId19" action="ppaction://hlinksldjump"/>
            <a:extLst>
              <a:ext uri="{FF2B5EF4-FFF2-40B4-BE49-F238E27FC236}">
                <a16:creationId xmlns:a16="http://schemas.microsoft.com/office/drawing/2014/main" id="{1EF22B79-2842-420A-B9FF-EF80463C3457}"/>
              </a:ext>
            </a:extLst>
          </p:cNvPr>
          <p:cNvSpPr txBox="1"/>
          <p:nvPr/>
        </p:nvSpPr>
        <p:spPr>
          <a:xfrm>
            <a:off x="7905040" y="933483"/>
            <a:ext cx="12145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리조트 뉴스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3" name="TextBox 62">
            <a:hlinkClick r:id="rId20" action="ppaction://hlinksldjump"/>
            <a:extLst>
              <a:ext uri="{FF2B5EF4-FFF2-40B4-BE49-F238E27FC236}">
                <a16:creationId xmlns:a16="http://schemas.microsoft.com/office/drawing/2014/main" id="{DF04EEA3-134F-408C-9479-AA9C986DC17B}"/>
              </a:ext>
            </a:extLst>
          </p:cNvPr>
          <p:cNvSpPr txBox="1"/>
          <p:nvPr/>
        </p:nvSpPr>
        <p:spPr>
          <a:xfrm>
            <a:off x="10278585" y="898107"/>
            <a:ext cx="87732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FAQ</a:t>
            </a:r>
          </a:p>
        </p:txBody>
      </p:sp>
      <p:sp>
        <p:nvSpPr>
          <p:cNvPr id="64" name="TextBox 63">
            <a:hlinkClick r:id="rId21" action="ppaction://hlinksldjump"/>
            <a:extLst>
              <a:ext uri="{FF2B5EF4-FFF2-40B4-BE49-F238E27FC236}">
                <a16:creationId xmlns:a16="http://schemas.microsoft.com/office/drawing/2014/main" id="{1EF22B79-2842-420A-B9FF-EF80463C3457}"/>
              </a:ext>
            </a:extLst>
          </p:cNvPr>
          <p:cNvSpPr txBox="1"/>
          <p:nvPr/>
        </p:nvSpPr>
        <p:spPr>
          <a:xfrm>
            <a:off x="7952442" y="1300695"/>
            <a:ext cx="111969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오시는 길</a:t>
            </a:r>
          </a:p>
        </p:txBody>
      </p:sp>
      <p:sp>
        <p:nvSpPr>
          <p:cNvPr id="65" name="TextBox 64">
            <a:hlinkClick r:id="rId22" action="ppaction://hlinksldjump"/>
            <a:extLst>
              <a:ext uri="{FF2B5EF4-FFF2-40B4-BE49-F238E27FC236}">
                <a16:creationId xmlns:a16="http://schemas.microsoft.com/office/drawing/2014/main" id="{DF04EEA3-134F-408C-9479-AA9C986DC17B}"/>
              </a:ext>
            </a:extLst>
          </p:cNvPr>
          <p:cNvSpPr txBox="1"/>
          <p:nvPr/>
        </p:nvSpPr>
        <p:spPr>
          <a:xfrm>
            <a:off x="10282588" y="1270037"/>
            <a:ext cx="89267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분실물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6" name="TextBox 65">
            <a:hlinkClick r:id="rId23" action="ppaction://hlinksldjump"/>
            <a:extLst>
              <a:ext uri="{FF2B5EF4-FFF2-40B4-BE49-F238E27FC236}">
                <a16:creationId xmlns:a16="http://schemas.microsoft.com/office/drawing/2014/main" id="{DF04EEA3-134F-408C-9479-AA9C986DC17B}"/>
              </a:ext>
            </a:extLst>
          </p:cNvPr>
          <p:cNvSpPr txBox="1"/>
          <p:nvPr/>
        </p:nvSpPr>
        <p:spPr>
          <a:xfrm>
            <a:off x="10238187" y="1654421"/>
            <a:ext cx="114450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고객의 소리</a:t>
            </a:r>
          </a:p>
        </p:txBody>
      </p:sp>
      <p:sp>
        <p:nvSpPr>
          <p:cNvPr id="67" name="TextBox 66">
            <a:hlinkClick r:id="rId24" action="ppaction://hlinksldjump"/>
            <a:extLst>
              <a:ext uri="{FF2B5EF4-FFF2-40B4-BE49-F238E27FC236}">
                <a16:creationId xmlns:a16="http://schemas.microsoft.com/office/drawing/2014/main" id="{1EF22B79-2842-420A-B9FF-EF80463C3457}"/>
              </a:ext>
            </a:extLst>
          </p:cNvPr>
          <p:cNvSpPr txBox="1"/>
          <p:nvPr/>
        </p:nvSpPr>
        <p:spPr>
          <a:xfrm>
            <a:off x="5522715" y="888592"/>
            <a:ext cx="141194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리조트 소개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8" name="TextBox 67">
            <a:hlinkClick r:id="rId25" action="ppaction://hlinksldjump"/>
            <a:extLst>
              <a:ext uri="{FF2B5EF4-FFF2-40B4-BE49-F238E27FC236}">
                <a16:creationId xmlns:a16="http://schemas.microsoft.com/office/drawing/2014/main" id="{1EF22B79-2842-420A-B9FF-EF80463C3457}"/>
              </a:ext>
            </a:extLst>
          </p:cNvPr>
          <p:cNvSpPr txBox="1"/>
          <p:nvPr/>
        </p:nvSpPr>
        <p:spPr>
          <a:xfrm>
            <a:off x="5892847" y="1243826"/>
            <a:ext cx="67168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객실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9" name="TextBox 68">
            <a:hlinkClick r:id="rId26" action="ppaction://hlinksldjump"/>
            <a:extLst>
              <a:ext uri="{FF2B5EF4-FFF2-40B4-BE49-F238E27FC236}">
                <a16:creationId xmlns:a16="http://schemas.microsoft.com/office/drawing/2014/main" id="{1EF22B79-2842-420A-B9FF-EF80463C3457}"/>
              </a:ext>
            </a:extLst>
          </p:cNvPr>
          <p:cNvSpPr txBox="1"/>
          <p:nvPr/>
        </p:nvSpPr>
        <p:spPr>
          <a:xfrm>
            <a:off x="5812024" y="1604197"/>
            <a:ext cx="87402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</a:rPr>
              <a:t>서비스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0" name="TextBox 69">
            <a:hlinkClick r:id="rId4" action="ppaction://hlinksldjump"/>
            <a:extLst>
              <a:ext uri="{FF2B5EF4-FFF2-40B4-BE49-F238E27FC236}">
                <a16:creationId xmlns:a16="http://schemas.microsoft.com/office/drawing/2014/main" id="{1EF22B79-2842-420A-B9FF-EF80463C3457}"/>
              </a:ext>
            </a:extLst>
          </p:cNvPr>
          <p:cNvSpPr txBox="1"/>
          <p:nvPr/>
        </p:nvSpPr>
        <p:spPr>
          <a:xfrm>
            <a:off x="5645064" y="1929506"/>
            <a:ext cx="120794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편의시설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1" name="TextBox 70">
            <a:hlinkClick r:id="rId27" action="ppaction://hlinksldjump"/>
            <a:extLst>
              <a:ext uri="{FF2B5EF4-FFF2-40B4-BE49-F238E27FC236}">
                <a16:creationId xmlns:a16="http://schemas.microsoft.com/office/drawing/2014/main" id="{1EF22B79-2842-420A-B9FF-EF80463C3457}"/>
              </a:ext>
            </a:extLst>
          </p:cNvPr>
          <p:cNvSpPr txBox="1"/>
          <p:nvPr/>
        </p:nvSpPr>
        <p:spPr>
          <a:xfrm>
            <a:off x="5834353" y="2276642"/>
            <a:ext cx="82936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다이닝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9" name="TextBox 78">
            <a:hlinkClick r:id="rId28" action="ppaction://hlinksldjump"/>
            <a:extLst>
              <a:ext uri="{FF2B5EF4-FFF2-40B4-BE49-F238E27FC236}">
                <a16:creationId xmlns:a16="http://schemas.microsoft.com/office/drawing/2014/main" id="{1EF22B79-2842-420A-B9FF-EF80463C3457}"/>
              </a:ext>
            </a:extLst>
          </p:cNvPr>
          <p:cNvSpPr txBox="1"/>
          <p:nvPr/>
        </p:nvSpPr>
        <p:spPr>
          <a:xfrm>
            <a:off x="5834352" y="2622811"/>
            <a:ext cx="829361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연회장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1" name="직사각형 80">
            <a:hlinkClick r:id="rId13" action="ppaction://hlinksldjump"/>
          </p:cNvPr>
          <p:cNvSpPr/>
          <p:nvPr/>
        </p:nvSpPr>
        <p:spPr>
          <a:xfrm>
            <a:off x="0" y="3378754"/>
            <a:ext cx="12192000" cy="34792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2203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4" grpId="0"/>
      <p:bldP spid="55" grpId="0"/>
      <p:bldP spid="56" grpId="0"/>
      <p:bldP spid="57" grpId="0"/>
      <p:bldP spid="58" grpId="0"/>
      <p:bldP spid="59" grpId="0"/>
      <p:bldP spid="60" grpId="0"/>
      <p:bldP spid="61" grpId="0"/>
      <p:bldP spid="62" grpId="0"/>
      <p:bldP spid="63" grpId="0"/>
      <p:bldP spid="64" grpId="0"/>
      <p:bldP spid="65" grpId="0"/>
      <p:bldP spid="66" grpId="0"/>
      <p:bldP spid="67" grpId="0"/>
      <p:bldP spid="68" grpId="0"/>
      <p:bldP spid="69" grpId="0"/>
      <p:bldP spid="70" grpId="0"/>
      <p:bldP spid="71" grpId="0"/>
      <p:bldP spid="79" grpId="0"/>
    </p:bld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hlinkClick r:id="rId3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366014" y="1973370"/>
            <a:ext cx="7586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중식당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962117" y="1962819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</a:rPr>
              <a:t>｜</a:t>
            </a:r>
            <a:endParaRPr lang="ko-KR" altLang="en-US" sz="1400" dirty="0"/>
          </a:p>
        </p:txBody>
      </p:sp>
      <p:sp>
        <p:nvSpPr>
          <p:cNvPr id="20" name="TextBox 19">
            <a:hlinkClick r:id="rId4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1307676" y="1959412"/>
            <a:ext cx="8017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일식당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1974812" y="1952127"/>
            <a:ext cx="26931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</a:rPr>
              <a:t>｜</a:t>
            </a:r>
            <a:endParaRPr lang="ko-KR" altLang="en-US" sz="1400" dirty="0"/>
          </a:p>
        </p:txBody>
      </p:sp>
      <p:sp>
        <p:nvSpPr>
          <p:cNvPr id="22" name="TextBox 21">
            <a:hlinkClick r:id="rId5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2313727" y="1959412"/>
            <a:ext cx="7938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한식당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2972890" y="1959412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</a:rPr>
              <a:t>｜</a:t>
            </a:r>
            <a:endParaRPr lang="ko-KR" altLang="en-US" sz="1400" dirty="0"/>
          </a:p>
        </p:txBody>
      </p:sp>
      <p:sp>
        <p:nvSpPr>
          <p:cNvPr id="38" name="TextBox 37">
            <a:hlinkClick r:id="rId6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3214668" y="1959412"/>
            <a:ext cx="1356007" cy="313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이탈리안 식당</a:t>
            </a:r>
          </a:p>
        </p:txBody>
      </p:sp>
      <p:sp>
        <p:nvSpPr>
          <p:cNvPr id="41" name="직사각형 40"/>
          <p:cNvSpPr/>
          <p:nvPr/>
        </p:nvSpPr>
        <p:spPr>
          <a:xfrm flipH="1">
            <a:off x="4424690" y="1944864"/>
            <a:ext cx="36750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</a:rPr>
              <a:t>｜</a:t>
            </a:r>
            <a:endParaRPr lang="ko-KR" altLang="en-US" sz="1400" dirty="0"/>
          </a:p>
        </p:txBody>
      </p:sp>
      <p:sp>
        <p:nvSpPr>
          <p:cNvPr id="42" name="TextBox 41">
            <a:hlinkClick r:id="rId7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4772336" y="1973370"/>
            <a:ext cx="4441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>
                <a:latin typeface="맑은 고딕" panose="020B0503020000020004" pitchFamily="50" charset="-127"/>
                <a:ea typeface="맑은 고딕" panose="020B0503020000020004" pitchFamily="50" charset="-127"/>
              </a:rPr>
              <a:t>바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3" name="직사각형 42"/>
          <p:cNvSpPr/>
          <p:nvPr/>
        </p:nvSpPr>
        <p:spPr>
          <a:xfrm flipH="1">
            <a:off x="5139361" y="1947308"/>
            <a:ext cx="43272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</a:rPr>
              <a:t>｜</a:t>
            </a:r>
            <a:endParaRPr lang="ko-KR" altLang="en-US" sz="1400" dirty="0"/>
          </a:p>
        </p:txBody>
      </p:sp>
      <p:sp>
        <p:nvSpPr>
          <p:cNvPr id="44" name="TextBox 43">
            <a:hlinkClick r:id="rId8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5455782" y="1959412"/>
            <a:ext cx="9546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노래주점</a:t>
            </a:r>
          </a:p>
        </p:txBody>
      </p:sp>
      <p:sp>
        <p:nvSpPr>
          <p:cNvPr id="45" name="직사각형 44"/>
          <p:cNvSpPr/>
          <p:nvPr/>
        </p:nvSpPr>
        <p:spPr>
          <a:xfrm>
            <a:off x="6284449" y="1947308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</a:rPr>
              <a:t>｜</a:t>
            </a:r>
            <a:endParaRPr lang="ko-KR" altLang="en-US" sz="1400" dirty="0"/>
          </a:p>
        </p:txBody>
      </p:sp>
      <p:sp>
        <p:nvSpPr>
          <p:cNvPr id="46" name="TextBox 45">
            <a:hlinkClick r:id="rId9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6609714" y="1952127"/>
            <a:ext cx="9546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치킨집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6072013" y="2503170"/>
            <a:ext cx="5710406" cy="40199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3" name="그림 52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87" t="5857" r="9821" b="6280"/>
          <a:stretch/>
        </p:blipFill>
        <p:spPr>
          <a:xfrm>
            <a:off x="361822" y="2503118"/>
            <a:ext cx="5705692" cy="4016405"/>
          </a:xfrm>
          <a:prstGeom prst="rect">
            <a:avLst/>
          </a:prstGeom>
        </p:spPr>
      </p:pic>
      <p:sp>
        <p:nvSpPr>
          <p:cNvPr id="54" name="TextBox 53"/>
          <p:cNvSpPr txBox="1"/>
          <p:nvPr/>
        </p:nvSpPr>
        <p:spPr>
          <a:xfrm>
            <a:off x="6284449" y="2618460"/>
            <a:ext cx="542933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중식당</a:t>
            </a:r>
            <a:endParaRPr lang="en-US" altLang="ko-KR" sz="2400" b="1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2400" b="1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 err="1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짜장에</a:t>
            </a:r>
            <a:r>
              <a:rPr lang="ko-KR" altLang="en-US" sz="1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특화 되어있는 </a:t>
            </a:r>
            <a:r>
              <a:rPr lang="ko-KR" altLang="en-US" sz="1600" dirty="0" err="1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다산리조트의</a:t>
            </a:r>
            <a:r>
              <a:rPr lang="ko-KR" altLang="en-US" sz="1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특급 </a:t>
            </a:r>
            <a:r>
              <a:rPr lang="ko-KR" altLang="en-US" sz="1600" dirty="0" err="1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중식당입니다</a:t>
            </a:r>
            <a:r>
              <a:rPr lang="en-US" altLang="ko-KR" sz="1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한번 빠지면 헤어나올 수 없는 맛으로</a:t>
            </a:r>
            <a:r>
              <a:rPr lang="en-US" altLang="ko-KR" sz="1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수많은 고객이 추천하는 식당입니다</a:t>
            </a:r>
            <a:r>
              <a:rPr lang="en-US" altLang="ko-KR" sz="1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600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위치 </a:t>
            </a:r>
            <a:r>
              <a:rPr lang="en-US" altLang="ko-KR" sz="12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2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별관 </a:t>
            </a:r>
            <a:r>
              <a:rPr lang="en-US" altLang="ko-KR" sz="12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12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층</a:t>
            </a:r>
            <a:endParaRPr lang="en-US" altLang="ko-KR" sz="1200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이용시간</a:t>
            </a:r>
            <a:r>
              <a:rPr lang="en-US" altLang="ko-KR" sz="12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10:00~19:00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문의전화</a:t>
            </a:r>
            <a:r>
              <a:rPr lang="en-US" altLang="ko-KR" sz="12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031-219-2569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대표메뉴</a:t>
            </a:r>
            <a:r>
              <a:rPr lang="en-US" altLang="ko-KR" sz="12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2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짜장면 </a:t>
            </a:r>
            <a:r>
              <a:rPr lang="en-US" altLang="ko-KR" sz="12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5,000</a:t>
            </a:r>
            <a:r>
              <a:rPr lang="ko-KR" altLang="en-US" sz="12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원</a:t>
            </a:r>
            <a:endParaRPr lang="en-US" altLang="ko-KR" sz="1200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6284449" y="3050056"/>
            <a:ext cx="4510309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ln w="19050">
                  <a:noFill/>
                </a:ln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Chinese Restaurant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5B91270C-A6C4-4B12-990A-8E450FC54BC3}"/>
              </a:ext>
            </a:extLst>
          </p:cNvPr>
          <p:cNvSpPr txBox="1"/>
          <p:nvPr/>
        </p:nvSpPr>
        <p:spPr>
          <a:xfrm>
            <a:off x="10176901" y="505675"/>
            <a:ext cx="15975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고객센터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290061" y="448886"/>
            <a:ext cx="26021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n w="19050">
                  <a:noFill/>
                </a:ln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DASAN RESORT</a:t>
            </a:r>
            <a:endParaRPr lang="ko-KR" altLang="en-US" sz="2400" b="1" dirty="0">
              <a:ln w="19050">
                <a:noFill/>
              </a:ln>
              <a:solidFill>
                <a:schemeClr val="tx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3331026" y="518610"/>
            <a:ext cx="16625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통합예약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7998F973-8D88-4A40-85FA-9758A265D305}"/>
              </a:ext>
            </a:extLst>
          </p:cNvPr>
          <p:cNvSpPr txBox="1"/>
          <p:nvPr/>
        </p:nvSpPr>
        <p:spPr>
          <a:xfrm>
            <a:off x="5487087" y="518610"/>
            <a:ext cx="21283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리조트 안내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998F973-8D88-4A40-85FA-9758A265D305}"/>
              </a:ext>
            </a:extLst>
          </p:cNvPr>
          <p:cNvSpPr txBox="1"/>
          <p:nvPr/>
        </p:nvSpPr>
        <p:spPr>
          <a:xfrm>
            <a:off x="7763273" y="510075"/>
            <a:ext cx="21283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리조트 소식</a:t>
            </a:r>
          </a:p>
        </p:txBody>
      </p:sp>
      <p:cxnSp>
        <p:nvCxnSpPr>
          <p:cNvPr id="61" name="직선 연결선 60"/>
          <p:cNvCxnSpPr/>
          <p:nvPr/>
        </p:nvCxnSpPr>
        <p:spPr>
          <a:xfrm>
            <a:off x="290061" y="1046133"/>
            <a:ext cx="11722536" cy="0"/>
          </a:xfrm>
          <a:prstGeom prst="line">
            <a:avLst/>
          </a:prstGeom>
          <a:ln w="1905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387268" y="1274921"/>
            <a:ext cx="35715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다이닝</a:t>
            </a:r>
            <a:endParaRPr lang="ko-KR" altLang="en-US" sz="3200" b="1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TextBox 25">
            <a:hlinkClick r:id="rId11" action="ppaction://hlinksldjump"/>
          </p:cNvPr>
          <p:cNvSpPr txBox="1"/>
          <p:nvPr/>
        </p:nvSpPr>
        <p:spPr>
          <a:xfrm>
            <a:off x="0" y="-4500"/>
            <a:ext cx="12192000" cy="3276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27" name="TextBox 26">
            <a:hlinkClick r:id="rId11" action="ppaction://hlinksldjump"/>
            <a:extLst>
              <a:ext uri="{FF2B5EF4-FFF2-40B4-BE49-F238E27FC236}">
                <a16:creationId xmlns:a16="http://schemas.microsoft.com/office/drawing/2014/main" id="{5B91270C-A6C4-4B12-990A-8E450FC54BC3}"/>
              </a:ext>
            </a:extLst>
          </p:cNvPr>
          <p:cNvSpPr txBox="1"/>
          <p:nvPr/>
        </p:nvSpPr>
        <p:spPr>
          <a:xfrm>
            <a:off x="10169314" y="505883"/>
            <a:ext cx="13079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고객센터</a:t>
            </a:r>
          </a:p>
        </p:txBody>
      </p:sp>
      <p:sp>
        <p:nvSpPr>
          <p:cNvPr id="28" name="TextBox 27">
            <a:hlinkClick r:id="rId12" action="ppaction://hlinksldjump"/>
          </p:cNvPr>
          <p:cNvSpPr txBox="1"/>
          <p:nvPr/>
        </p:nvSpPr>
        <p:spPr>
          <a:xfrm>
            <a:off x="286593" y="447528"/>
            <a:ext cx="26021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n w="19050">
                  <a:noFill/>
                </a:ln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DASAN RESORT   </a:t>
            </a:r>
            <a:endParaRPr lang="ko-KR" altLang="en-US" sz="2400" b="1" dirty="0">
              <a:ln w="19050">
                <a:noFill/>
              </a:ln>
              <a:solidFill>
                <a:schemeClr val="tx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TextBox 28">
            <a:hlinkClick r:id="rId11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3327558" y="515692"/>
            <a:ext cx="12741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통합예약</a:t>
            </a:r>
          </a:p>
        </p:txBody>
      </p:sp>
      <p:sp>
        <p:nvSpPr>
          <p:cNvPr id="30" name="TextBox 29">
            <a:hlinkClick r:id="rId11" action="ppaction://hlinksldjump"/>
            <a:extLst>
              <a:ext uri="{FF2B5EF4-FFF2-40B4-BE49-F238E27FC236}">
                <a16:creationId xmlns:a16="http://schemas.microsoft.com/office/drawing/2014/main" id="{7998F973-8D88-4A40-85FA-9758A265D305}"/>
              </a:ext>
            </a:extLst>
          </p:cNvPr>
          <p:cNvSpPr txBox="1"/>
          <p:nvPr/>
        </p:nvSpPr>
        <p:spPr>
          <a:xfrm>
            <a:off x="5476713" y="516530"/>
            <a:ext cx="15441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리조트 안내</a:t>
            </a:r>
          </a:p>
        </p:txBody>
      </p:sp>
      <p:sp>
        <p:nvSpPr>
          <p:cNvPr id="31" name="TextBox 30">
            <a:hlinkClick r:id="rId11" action="ppaction://hlinksldjump"/>
            <a:extLst>
              <a:ext uri="{FF2B5EF4-FFF2-40B4-BE49-F238E27FC236}">
                <a16:creationId xmlns:a16="http://schemas.microsoft.com/office/drawing/2014/main" id="{7998F973-8D88-4A40-85FA-9758A265D305}"/>
              </a:ext>
            </a:extLst>
          </p:cNvPr>
          <p:cNvSpPr txBox="1"/>
          <p:nvPr/>
        </p:nvSpPr>
        <p:spPr>
          <a:xfrm>
            <a:off x="7759017" y="511162"/>
            <a:ext cx="15612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리조트 소식</a:t>
            </a:r>
          </a:p>
        </p:txBody>
      </p:sp>
      <p:sp>
        <p:nvSpPr>
          <p:cNvPr id="32" name="TextBox 31">
            <a:hlinkClick r:id="rId13" action="ppaction://hlinksldjump"/>
            <a:extLst>
              <a:ext uri="{FF2B5EF4-FFF2-40B4-BE49-F238E27FC236}">
                <a16:creationId xmlns:a16="http://schemas.microsoft.com/office/drawing/2014/main" id="{F58275E5-7314-4031-97E4-97B7FDB1D406}"/>
              </a:ext>
            </a:extLst>
          </p:cNvPr>
          <p:cNvSpPr txBox="1"/>
          <p:nvPr/>
        </p:nvSpPr>
        <p:spPr>
          <a:xfrm>
            <a:off x="3308210" y="886639"/>
            <a:ext cx="114993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객실 예약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" name="TextBox 32">
            <a:hlinkClick r:id="rId14" action="ppaction://hlinksldjump"/>
            <a:extLst>
              <a:ext uri="{FF2B5EF4-FFF2-40B4-BE49-F238E27FC236}">
                <a16:creationId xmlns:a16="http://schemas.microsoft.com/office/drawing/2014/main" id="{F58275E5-7314-4031-97E4-97B7FDB1D406}"/>
              </a:ext>
            </a:extLst>
          </p:cNvPr>
          <p:cNvSpPr txBox="1"/>
          <p:nvPr/>
        </p:nvSpPr>
        <p:spPr>
          <a:xfrm>
            <a:off x="3285814" y="1235599"/>
            <a:ext cx="124020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서비스 예약</a:t>
            </a:r>
          </a:p>
        </p:txBody>
      </p:sp>
      <p:sp>
        <p:nvSpPr>
          <p:cNvPr id="34" name="TextBox 33">
            <a:hlinkClick r:id="rId15" action="ppaction://hlinksldjump"/>
            <a:extLst>
              <a:ext uri="{FF2B5EF4-FFF2-40B4-BE49-F238E27FC236}">
                <a16:creationId xmlns:a16="http://schemas.microsoft.com/office/drawing/2014/main" id="{F58275E5-7314-4031-97E4-97B7FDB1D406}"/>
              </a:ext>
            </a:extLst>
          </p:cNvPr>
          <p:cNvSpPr txBox="1"/>
          <p:nvPr/>
        </p:nvSpPr>
        <p:spPr>
          <a:xfrm>
            <a:off x="3017081" y="1619983"/>
            <a:ext cx="186499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 err="1">
                <a:latin typeface="맑은 고딕" panose="020B0503020000020004" pitchFamily="50" charset="-127"/>
              </a:rPr>
              <a:t>예약조회</a:t>
            </a:r>
            <a:r>
              <a:rPr lang="en-US" altLang="ko-KR" sz="1400" dirty="0">
                <a:latin typeface="맑은 고딕" panose="020B0503020000020004" pitchFamily="50" charset="-127"/>
              </a:rPr>
              <a:t>/</a:t>
            </a:r>
            <a:r>
              <a:rPr lang="ko-KR" altLang="en-US" sz="1400" dirty="0">
                <a:latin typeface="맑은 고딕" panose="020B0503020000020004" pitchFamily="50" charset="-127"/>
              </a:rPr>
              <a:t>변경</a:t>
            </a:r>
            <a:r>
              <a:rPr lang="en-US" altLang="ko-KR" sz="1400" dirty="0">
                <a:latin typeface="맑은 고딕" panose="020B0503020000020004" pitchFamily="50" charset="-127"/>
              </a:rPr>
              <a:t>/</a:t>
            </a:r>
            <a:r>
              <a:rPr lang="ko-KR" altLang="en-US" sz="1400" dirty="0">
                <a:latin typeface="맑은 고딕" panose="020B0503020000020004" pitchFamily="50" charset="-127"/>
              </a:rPr>
              <a:t>취소</a:t>
            </a:r>
          </a:p>
        </p:txBody>
      </p:sp>
      <p:sp>
        <p:nvSpPr>
          <p:cNvPr id="35" name="TextBox 34">
            <a:hlinkClick r:id="rId16" action="ppaction://hlinksldjump"/>
            <a:extLst>
              <a:ext uri="{FF2B5EF4-FFF2-40B4-BE49-F238E27FC236}">
                <a16:creationId xmlns:a16="http://schemas.microsoft.com/office/drawing/2014/main" id="{1EF22B79-2842-420A-B9FF-EF80463C3457}"/>
              </a:ext>
            </a:extLst>
          </p:cNvPr>
          <p:cNvSpPr txBox="1"/>
          <p:nvPr/>
        </p:nvSpPr>
        <p:spPr>
          <a:xfrm>
            <a:off x="7905040" y="933483"/>
            <a:ext cx="12145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리조트 뉴스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6" name="TextBox 35">
            <a:hlinkClick r:id="rId17" action="ppaction://hlinksldjump"/>
            <a:extLst>
              <a:ext uri="{FF2B5EF4-FFF2-40B4-BE49-F238E27FC236}">
                <a16:creationId xmlns:a16="http://schemas.microsoft.com/office/drawing/2014/main" id="{DF04EEA3-134F-408C-9479-AA9C986DC17B}"/>
              </a:ext>
            </a:extLst>
          </p:cNvPr>
          <p:cNvSpPr txBox="1"/>
          <p:nvPr/>
        </p:nvSpPr>
        <p:spPr>
          <a:xfrm>
            <a:off x="10278585" y="898107"/>
            <a:ext cx="87732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FAQ</a:t>
            </a:r>
          </a:p>
        </p:txBody>
      </p:sp>
      <p:sp>
        <p:nvSpPr>
          <p:cNvPr id="37" name="TextBox 36">
            <a:hlinkClick r:id="rId18" action="ppaction://hlinksldjump"/>
            <a:extLst>
              <a:ext uri="{FF2B5EF4-FFF2-40B4-BE49-F238E27FC236}">
                <a16:creationId xmlns:a16="http://schemas.microsoft.com/office/drawing/2014/main" id="{1EF22B79-2842-420A-B9FF-EF80463C3457}"/>
              </a:ext>
            </a:extLst>
          </p:cNvPr>
          <p:cNvSpPr txBox="1"/>
          <p:nvPr/>
        </p:nvSpPr>
        <p:spPr>
          <a:xfrm>
            <a:off x="7952442" y="1300695"/>
            <a:ext cx="111969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오시는 길</a:t>
            </a:r>
          </a:p>
        </p:txBody>
      </p:sp>
      <p:sp>
        <p:nvSpPr>
          <p:cNvPr id="39" name="TextBox 38">
            <a:hlinkClick r:id="rId19" action="ppaction://hlinksldjump"/>
            <a:extLst>
              <a:ext uri="{FF2B5EF4-FFF2-40B4-BE49-F238E27FC236}">
                <a16:creationId xmlns:a16="http://schemas.microsoft.com/office/drawing/2014/main" id="{DF04EEA3-134F-408C-9479-AA9C986DC17B}"/>
              </a:ext>
            </a:extLst>
          </p:cNvPr>
          <p:cNvSpPr txBox="1"/>
          <p:nvPr/>
        </p:nvSpPr>
        <p:spPr>
          <a:xfrm>
            <a:off x="10282588" y="1270037"/>
            <a:ext cx="89267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분실물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0" name="TextBox 39">
            <a:hlinkClick r:id="rId20" action="ppaction://hlinksldjump"/>
            <a:extLst>
              <a:ext uri="{FF2B5EF4-FFF2-40B4-BE49-F238E27FC236}">
                <a16:creationId xmlns:a16="http://schemas.microsoft.com/office/drawing/2014/main" id="{DF04EEA3-134F-408C-9479-AA9C986DC17B}"/>
              </a:ext>
            </a:extLst>
          </p:cNvPr>
          <p:cNvSpPr txBox="1"/>
          <p:nvPr/>
        </p:nvSpPr>
        <p:spPr>
          <a:xfrm>
            <a:off x="10238187" y="1654421"/>
            <a:ext cx="114450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고객의 소리</a:t>
            </a:r>
          </a:p>
        </p:txBody>
      </p:sp>
      <p:sp>
        <p:nvSpPr>
          <p:cNvPr id="47" name="TextBox 46">
            <a:hlinkClick r:id="rId21" action="ppaction://hlinksldjump"/>
            <a:extLst>
              <a:ext uri="{FF2B5EF4-FFF2-40B4-BE49-F238E27FC236}">
                <a16:creationId xmlns:a16="http://schemas.microsoft.com/office/drawing/2014/main" id="{1EF22B79-2842-420A-B9FF-EF80463C3457}"/>
              </a:ext>
            </a:extLst>
          </p:cNvPr>
          <p:cNvSpPr txBox="1"/>
          <p:nvPr/>
        </p:nvSpPr>
        <p:spPr>
          <a:xfrm>
            <a:off x="5522715" y="888592"/>
            <a:ext cx="141194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리조트 소개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8" name="TextBox 47">
            <a:hlinkClick r:id="rId22" action="ppaction://hlinksldjump"/>
            <a:extLst>
              <a:ext uri="{FF2B5EF4-FFF2-40B4-BE49-F238E27FC236}">
                <a16:creationId xmlns:a16="http://schemas.microsoft.com/office/drawing/2014/main" id="{1EF22B79-2842-420A-B9FF-EF80463C3457}"/>
              </a:ext>
            </a:extLst>
          </p:cNvPr>
          <p:cNvSpPr txBox="1"/>
          <p:nvPr/>
        </p:nvSpPr>
        <p:spPr>
          <a:xfrm>
            <a:off x="5892847" y="1243826"/>
            <a:ext cx="67168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객실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9" name="TextBox 48">
            <a:hlinkClick r:id="rId23" action="ppaction://hlinksldjump"/>
            <a:extLst>
              <a:ext uri="{FF2B5EF4-FFF2-40B4-BE49-F238E27FC236}">
                <a16:creationId xmlns:a16="http://schemas.microsoft.com/office/drawing/2014/main" id="{1EF22B79-2842-420A-B9FF-EF80463C3457}"/>
              </a:ext>
            </a:extLst>
          </p:cNvPr>
          <p:cNvSpPr txBox="1"/>
          <p:nvPr/>
        </p:nvSpPr>
        <p:spPr>
          <a:xfrm>
            <a:off x="5812024" y="1604197"/>
            <a:ext cx="87402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</a:rPr>
              <a:t>서비스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0" name="TextBox 49">
            <a:hlinkClick r:id="rId24" action="ppaction://hlinksldjump"/>
            <a:extLst>
              <a:ext uri="{FF2B5EF4-FFF2-40B4-BE49-F238E27FC236}">
                <a16:creationId xmlns:a16="http://schemas.microsoft.com/office/drawing/2014/main" id="{1EF22B79-2842-420A-B9FF-EF80463C3457}"/>
              </a:ext>
            </a:extLst>
          </p:cNvPr>
          <p:cNvSpPr txBox="1"/>
          <p:nvPr/>
        </p:nvSpPr>
        <p:spPr>
          <a:xfrm>
            <a:off x="5645064" y="1929506"/>
            <a:ext cx="120794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편의시설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2" name="TextBox 51">
            <a:hlinkClick r:id="rId3" action="ppaction://hlinksldjump"/>
            <a:extLst>
              <a:ext uri="{FF2B5EF4-FFF2-40B4-BE49-F238E27FC236}">
                <a16:creationId xmlns:a16="http://schemas.microsoft.com/office/drawing/2014/main" id="{1EF22B79-2842-420A-B9FF-EF80463C3457}"/>
              </a:ext>
            </a:extLst>
          </p:cNvPr>
          <p:cNvSpPr txBox="1"/>
          <p:nvPr/>
        </p:nvSpPr>
        <p:spPr>
          <a:xfrm>
            <a:off x="5834353" y="2276642"/>
            <a:ext cx="82936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다이닝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3" name="TextBox 62">
            <a:hlinkClick r:id="rId25" action="ppaction://hlinksldjump"/>
            <a:extLst>
              <a:ext uri="{FF2B5EF4-FFF2-40B4-BE49-F238E27FC236}">
                <a16:creationId xmlns:a16="http://schemas.microsoft.com/office/drawing/2014/main" id="{1EF22B79-2842-420A-B9FF-EF80463C3457}"/>
              </a:ext>
            </a:extLst>
          </p:cNvPr>
          <p:cNvSpPr txBox="1"/>
          <p:nvPr/>
        </p:nvSpPr>
        <p:spPr>
          <a:xfrm>
            <a:off x="5834352" y="2622811"/>
            <a:ext cx="829361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연회장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4" name="직사각형 63">
            <a:hlinkClick r:id="rId3" action="ppaction://hlinksldjump"/>
          </p:cNvPr>
          <p:cNvSpPr/>
          <p:nvPr/>
        </p:nvSpPr>
        <p:spPr>
          <a:xfrm>
            <a:off x="0" y="3378754"/>
            <a:ext cx="12192000" cy="34792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4138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/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37" grpId="0"/>
      <p:bldP spid="39" grpId="0"/>
      <p:bldP spid="40" grpId="0"/>
      <p:bldP spid="47" grpId="0"/>
      <p:bldP spid="48" grpId="0"/>
      <p:bldP spid="49" grpId="0"/>
      <p:bldP spid="50" grpId="0"/>
      <p:bldP spid="52" grpId="0"/>
      <p:bldP spid="6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hlinkClick r:id="rId2" action="ppaction://hlinksldjump"/>
            <a:extLst>
              <a:ext uri="{FF2B5EF4-FFF2-40B4-BE49-F238E27FC236}">
                <a16:creationId xmlns:a16="http://schemas.microsoft.com/office/drawing/2014/main" id="{5B91270C-A6C4-4B12-990A-8E450FC54BC3}"/>
              </a:ext>
            </a:extLst>
          </p:cNvPr>
          <p:cNvSpPr txBox="1"/>
          <p:nvPr/>
        </p:nvSpPr>
        <p:spPr>
          <a:xfrm>
            <a:off x="10173433" y="702447"/>
            <a:ext cx="15975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고객센터</a:t>
            </a:r>
          </a:p>
        </p:txBody>
      </p:sp>
      <p:sp>
        <p:nvSpPr>
          <p:cNvPr id="6" name="TextBox 5">
            <a:hlinkClick r:id="rId3" action="ppaction://hlinksldjump"/>
            <a:extLst>
              <a:ext uri="{FF2B5EF4-FFF2-40B4-BE49-F238E27FC236}">
                <a16:creationId xmlns:a16="http://schemas.microsoft.com/office/drawing/2014/main" id="{7998F973-8D88-4A40-85FA-9758A265D305}"/>
              </a:ext>
            </a:extLst>
          </p:cNvPr>
          <p:cNvSpPr txBox="1"/>
          <p:nvPr/>
        </p:nvSpPr>
        <p:spPr>
          <a:xfrm>
            <a:off x="6722074" y="184216"/>
            <a:ext cx="8784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로그아웃</a:t>
            </a:r>
          </a:p>
        </p:txBody>
      </p:sp>
      <p:sp>
        <p:nvSpPr>
          <p:cNvPr id="7" name="TextBox 6">
            <a:hlinkClick r:id="rId4" action="ppaction://hlinksldjump"/>
            <a:extLst>
              <a:ext uri="{FF2B5EF4-FFF2-40B4-BE49-F238E27FC236}">
                <a16:creationId xmlns:a16="http://schemas.microsoft.com/office/drawing/2014/main" id="{7998F973-8D88-4A40-85FA-9758A265D305}"/>
              </a:ext>
            </a:extLst>
          </p:cNvPr>
          <p:cNvSpPr txBox="1"/>
          <p:nvPr/>
        </p:nvSpPr>
        <p:spPr>
          <a:xfrm>
            <a:off x="7488430" y="186512"/>
            <a:ext cx="12533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마이페이지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hlinkClick r:id="rId5" action="ppaction://hlinksldjump"/>
            <a:extLst>
              <a:ext uri="{FF2B5EF4-FFF2-40B4-BE49-F238E27FC236}">
                <a16:creationId xmlns:a16="http://schemas.microsoft.com/office/drawing/2014/main" id="{7998F973-8D88-4A40-85FA-9758A265D305}"/>
              </a:ext>
            </a:extLst>
          </p:cNvPr>
          <p:cNvSpPr txBox="1"/>
          <p:nvPr/>
        </p:nvSpPr>
        <p:spPr>
          <a:xfrm>
            <a:off x="8411551" y="184216"/>
            <a:ext cx="9391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예약조회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사각형: 둥근 모서리 1">
            <a:hlinkClick r:id="rId4" action="ppaction://hlinksldjump"/>
            <a:extLst>
              <a:ext uri="{FF2B5EF4-FFF2-40B4-BE49-F238E27FC236}">
                <a16:creationId xmlns:a16="http://schemas.microsoft.com/office/drawing/2014/main" id="{8F4F97A4-CEC4-4834-BF30-6D2B84AA1953}"/>
              </a:ext>
            </a:extLst>
          </p:cNvPr>
          <p:cNvSpPr/>
          <p:nvPr/>
        </p:nvSpPr>
        <p:spPr>
          <a:xfrm>
            <a:off x="9379931" y="169277"/>
            <a:ext cx="2674641" cy="304586"/>
          </a:xfrm>
          <a:prstGeom prst="roundRect">
            <a:avLst>
              <a:gd name="adj" fmla="val 24708"/>
            </a:avLst>
          </a:prstGeom>
          <a:solidFill>
            <a:schemeClr val="tx2">
              <a:lumMod val="60000"/>
              <a:lumOff val="40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TextBox 9">
            <a:hlinkClick r:id="rId2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3327558" y="715382"/>
            <a:ext cx="16625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통합예약</a:t>
            </a:r>
          </a:p>
        </p:txBody>
      </p:sp>
      <p:sp>
        <p:nvSpPr>
          <p:cNvPr id="11" name="TextBox 10">
            <a:hlinkClick r:id="rId2" action="ppaction://hlinksldjump"/>
            <a:extLst>
              <a:ext uri="{FF2B5EF4-FFF2-40B4-BE49-F238E27FC236}">
                <a16:creationId xmlns:a16="http://schemas.microsoft.com/office/drawing/2014/main" id="{7998F973-8D88-4A40-85FA-9758A265D305}"/>
              </a:ext>
            </a:extLst>
          </p:cNvPr>
          <p:cNvSpPr txBox="1"/>
          <p:nvPr/>
        </p:nvSpPr>
        <p:spPr>
          <a:xfrm>
            <a:off x="5483619" y="715382"/>
            <a:ext cx="21283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리조트 안내</a:t>
            </a:r>
          </a:p>
        </p:txBody>
      </p:sp>
      <p:sp>
        <p:nvSpPr>
          <p:cNvPr id="12" name="TextBox 11">
            <a:hlinkClick r:id="rId2" action="ppaction://hlinksldjump"/>
            <a:extLst>
              <a:ext uri="{FF2B5EF4-FFF2-40B4-BE49-F238E27FC236}">
                <a16:creationId xmlns:a16="http://schemas.microsoft.com/office/drawing/2014/main" id="{7998F973-8D88-4A40-85FA-9758A265D305}"/>
              </a:ext>
            </a:extLst>
          </p:cNvPr>
          <p:cNvSpPr txBox="1"/>
          <p:nvPr/>
        </p:nvSpPr>
        <p:spPr>
          <a:xfrm>
            <a:off x="7759805" y="706847"/>
            <a:ext cx="21283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리조트 소식</a:t>
            </a:r>
          </a:p>
        </p:txBody>
      </p:sp>
      <p:pic>
        <p:nvPicPr>
          <p:cNvPr id="13" name="그림 12">
            <a:hlinkClick r:id="rId4" action="ppaction://hlinksldjump"/>
          </p:cNvPr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4980" y="92053"/>
            <a:ext cx="447341" cy="447341"/>
          </a:xfrm>
          <a:prstGeom prst="rect">
            <a:avLst/>
          </a:prstGeom>
        </p:spPr>
      </p:pic>
      <p:cxnSp>
        <p:nvCxnSpPr>
          <p:cNvPr id="14" name="직선 연결선 13"/>
          <p:cNvCxnSpPr/>
          <p:nvPr/>
        </p:nvCxnSpPr>
        <p:spPr>
          <a:xfrm>
            <a:off x="286593" y="1334345"/>
            <a:ext cx="11722536" cy="0"/>
          </a:xfrm>
          <a:prstGeom prst="line">
            <a:avLst/>
          </a:prstGeom>
          <a:ln w="1905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97545" y="1487171"/>
            <a:ext cx="35715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마이페이지</a:t>
            </a:r>
            <a:endParaRPr lang="ko-KR" altLang="en-US" sz="3200" b="1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13329" y="2129297"/>
            <a:ext cx="11795800" cy="18698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788825" y="2417895"/>
            <a:ext cx="67180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안녕하세요 </a:t>
            </a:r>
            <a:r>
              <a:rPr lang="ko-KR" altLang="en-US" sz="2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김아주</a:t>
            </a:r>
            <a:r>
              <a:rPr lang="ko-KR" alt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님은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다산리조트 회원입니다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TextBox 18">
            <a:hlinkClick r:id="rId8" action="ppaction://hlinksldjump"/>
          </p:cNvPr>
          <p:cNvSpPr txBox="1"/>
          <p:nvPr/>
        </p:nvSpPr>
        <p:spPr>
          <a:xfrm>
            <a:off x="3581468" y="3124454"/>
            <a:ext cx="16472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회원정보 수정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〉</a:t>
            </a:r>
            <a:r>
              <a:rPr lang="en-US" altLang="ko-KR" sz="1600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ko-KR" altLang="en-US" sz="1600" u="sng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TextBox 19">
            <a:hlinkClick r:id="rId9" action="ppaction://hlinksldjump"/>
          </p:cNvPr>
          <p:cNvSpPr txBox="1"/>
          <p:nvPr/>
        </p:nvSpPr>
        <p:spPr>
          <a:xfrm>
            <a:off x="5415344" y="3124727"/>
            <a:ext cx="16472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비밀번호 변경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〉</a:t>
            </a:r>
            <a:r>
              <a:rPr lang="en-US" altLang="ko-KR" sz="1600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ko-KR" altLang="en-US" sz="1600" u="sng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" name="TextBox 20">
            <a:hlinkClick r:id="rId10" action="ppaction://hlinksldjump"/>
          </p:cNvPr>
          <p:cNvSpPr txBox="1"/>
          <p:nvPr/>
        </p:nvSpPr>
        <p:spPr>
          <a:xfrm>
            <a:off x="7249220" y="3121424"/>
            <a:ext cx="1647251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회원탈퇴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〉</a:t>
            </a:r>
            <a:r>
              <a:rPr lang="en-US" altLang="ko-KR" sz="1600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ko-KR" altLang="en-US" sz="1600" u="sng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213329" y="4098533"/>
            <a:ext cx="11795800" cy="186985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9" name="그림 28">
            <a:hlinkClick r:id="rId4" action="ppaction://hlinksldjump"/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1833" y="4623112"/>
            <a:ext cx="687559" cy="687559"/>
          </a:xfrm>
          <a:prstGeom prst="rect">
            <a:avLst/>
          </a:prstGeom>
        </p:spPr>
      </p:pic>
      <p:grpSp>
        <p:nvGrpSpPr>
          <p:cNvPr id="33" name="그룹 32"/>
          <p:cNvGrpSpPr/>
          <p:nvPr/>
        </p:nvGrpSpPr>
        <p:grpSpPr>
          <a:xfrm>
            <a:off x="4392344" y="4567180"/>
            <a:ext cx="1647251" cy="1197783"/>
            <a:chOff x="3032834" y="4620426"/>
            <a:chExt cx="1647251" cy="1197783"/>
          </a:xfrm>
        </p:grpSpPr>
        <p:pic>
          <p:nvPicPr>
            <p:cNvPr id="26" name="그림 25">
              <a:hlinkClick r:id="rId5" action="ppaction://hlinksldjump"/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96610" y="4620426"/>
              <a:ext cx="728963" cy="728963"/>
            </a:xfrm>
            <a:prstGeom prst="rect">
              <a:avLst/>
            </a:prstGeom>
          </p:spPr>
        </p:pic>
        <p:sp>
          <p:nvSpPr>
            <p:cNvPr id="30" name="TextBox 29">
              <a:hlinkClick r:id="rId5" action="ppaction://hlinksldjump"/>
            </p:cNvPr>
            <p:cNvSpPr txBox="1"/>
            <p:nvPr/>
          </p:nvSpPr>
          <p:spPr>
            <a:xfrm>
              <a:off x="3032834" y="5404185"/>
              <a:ext cx="1647251" cy="4140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예약내역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32" name="TextBox 31">
            <a:hlinkClick r:id="rId4" action="ppaction://hlinksldjump"/>
          </p:cNvPr>
          <p:cNvSpPr txBox="1"/>
          <p:nvPr/>
        </p:nvSpPr>
        <p:spPr>
          <a:xfrm>
            <a:off x="6883629" y="5310671"/>
            <a:ext cx="1904550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5000p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8" name="TextBox 27">
            <a:hlinkClick r:id="rId2" action="ppaction://hlinksldjump"/>
          </p:cNvPr>
          <p:cNvSpPr txBox="1"/>
          <p:nvPr/>
        </p:nvSpPr>
        <p:spPr>
          <a:xfrm>
            <a:off x="286593" y="645658"/>
            <a:ext cx="26021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n w="19050">
                  <a:noFill/>
                </a:ln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DASAN RESORT</a:t>
            </a:r>
            <a:endParaRPr lang="ko-KR" altLang="en-US" sz="2400" b="1" dirty="0">
              <a:ln w="19050">
                <a:noFill/>
              </a:ln>
              <a:solidFill>
                <a:schemeClr val="tx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77355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직사각형 50"/>
          <p:cNvSpPr/>
          <p:nvPr/>
        </p:nvSpPr>
        <p:spPr>
          <a:xfrm>
            <a:off x="6072013" y="2503170"/>
            <a:ext cx="5710406" cy="40199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9" name="그림 3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20" t="1985" r="2190" b="1"/>
          <a:stretch/>
        </p:blipFill>
        <p:spPr>
          <a:xfrm>
            <a:off x="361822" y="2488622"/>
            <a:ext cx="5705692" cy="4034483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6284449" y="2608300"/>
            <a:ext cx="5303206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일식당</a:t>
            </a:r>
            <a:endParaRPr lang="en-US" altLang="ko-KR" sz="2400" b="1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2400" b="1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우동을 중심이 된 </a:t>
            </a:r>
            <a:r>
              <a:rPr lang="ko-KR" altLang="en-US" sz="1600" dirty="0" err="1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다산리조트만의</a:t>
            </a:r>
            <a:r>
              <a:rPr lang="ko-KR" altLang="en-US" sz="1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특급 </a:t>
            </a:r>
            <a:r>
              <a:rPr lang="ko-KR" altLang="en-US" sz="1600" dirty="0" err="1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일식당입니다</a:t>
            </a:r>
            <a:r>
              <a:rPr lang="en-US" altLang="ko-KR" sz="1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수제우동의 면발을 직접 맛보시고</a:t>
            </a:r>
            <a:r>
              <a:rPr lang="en-US" altLang="ko-KR" sz="1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많은 고객이 재방문하는 엄청난 일식당입니다</a:t>
            </a:r>
            <a:r>
              <a:rPr lang="en-US" altLang="ko-KR" sz="1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600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위치 </a:t>
            </a:r>
            <a:r>
              <a:rPr lang="en-US" altLang="ko-KR" sz="12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2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별관 </a:t>
            </a:r>
            <a:r>
              <a:rPr lang="en-US" altLang="ko-KR" sz="12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ko-KR" altLang="en-US" sz="12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층</a:t>
            </a:r>
            <a:endParaRPr lang="en-US" altLang="ko-KR" sz="1200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이용시간</a:t>
            </a:r>
            <a:r>
              <a:rPr lang="en-US" altLang="ko-KR" sz="12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: 10:00~19:00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문의전화</a:t>
            </a:r>
            <a:r>
              <a:rPr lang="en-US" altLang="ko-KR" sz="12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: 031-219-2594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대표메뉴</a:t>
            </a:r>
            <a:r>
              <a:rPr lang="en-US" altLang="ko-KR" sz="12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: </a:t>
            </a:r>
            <a:r>
              <a:rPr lang="ko-KR" altLang="en-US" sz="12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우동 </a:t>
            </a:r>
            <a:r>
              <a:rPr lang="en-US" altLang="ko-KR" sz="12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4,000</a:t>
            </a:r>
            <a:r>
              <a:rPr lang="ko-KR" altLang="en-US" sz="12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원</a:t>
            </a:r>
            <a:endParaRPr lang="en-US" altLang="ko-KR" sz="1200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6284449" y="3039896"/>
            <a:ext cx="45103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ln w="19050">
                  <a:noFill/>
                </a:ln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Japanese Restaurant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B91270C-A6C4-4B12-990A-8E450FC54BC3}"/>
              </a:ext>
            </a:extLst>
          </p:cNvPr>
          <p:cNvSpPr txBox="1"/>
          <p:nvPr/>
        </p:nvSpPr>
        <p:spPr>
          <a:xfrm>
            <a:off x="10176901" y="505675"/>
            <a:ext cx="15975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고객센터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290061" y="448886"/>
            <a:ext cx="26021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n w="19050">
                  <a:noFill/>
                </a:ln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DASAN RESORT</a:t>
            </a:r>
            <a:endParaRPr lang="ko-KR" altLang="en-US" sz="2400" b="1" dirty="0">
              <a:ln w="19050">
                <a:noFill/>
              </a:ln>
              <a:solidFill>
                <a:schemeClr val="tx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3331026" y="518610"/>
            <a:ext cx="16625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통합예약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998F973-8D88-4A40-85FA-9758A265D305}"/>
              </a:ext>
            </a:extLst>
          </p:cNvPr>
          <p:cNvSpPr txBox="1"/>
          <p:nvPr/>
        </p:nvSpPr>
        <p:spPr>
          <a:xfrm>
            <a:off x="5487087" y="518610"/>
            <a:ext cx="21283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리조트 안내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998F973-8D88-4A40-85FA-9758A265D305}"/>
              </a:ext>
            </a:extLst>
          </p:cNvPr>
          <p:cNvSpPr txBox="1"/>
          <p:nvPr/>
        </p:nvSpPr>
        <p:spPr>
          <a:xfrm>
            <a:off x="7763273" y="510075"/>
            <a:ext cx="21283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리조트 소식</a:t>
            </a:r>
          </a:p>
        </p:txBody>
      </p:sp>
      <p:cxnSp>
        <p:nvCxnSpPr>
          <p:cNvPr id="57" name="직선 연결선 56"/>
          <p:cNvCxnSpPr/>
          <p:nvPr/>
        </p:nvCxnSpPr>
        <p:spPr>
          <a:xfrm>
            <a:off x="290061" y="1046133"/>
            <a:ext cx="11722536" cy="0"/>
          </a:xfrm>
          <a:prstGeom prst="line">
            <a:avLst/>
          </a:prstGeom>
          <a:ln w="1905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387268" y="1274921"/>
            <a:ext cx="35715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다이닝</a:t>
            </a:r>
            <a:endParaRPr lang="ko-KR" altLang="en-US" sz="3200" b="1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TextBox 25">
            <a:hlinkClick r:id="rId4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366014" y="1973370"/>
            <a:ext cx="7586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중식당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962117" y="1962819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</a:rPr>
              <a:t>｜</a:t>
            </a:r>
            <a:endParaRPr lang="ko-KR" altLang="en-US" sz="1400" dirty="0"/>
          </a:p>
        </p:txBody>
      </p:sp>
      <p:sp>
        <p:nvSpPr>
          <p:cNvPr id="28" name="TextBox 27">
            <a:hlinkClick r:id="rId5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1307676" y="1959412"/>
            <a:ext cx="8017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일식당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1974812" y="1952127"/>
            <a:ext cx="26931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</a:rPr>
              <a:t>｜</a:t>
            </a:r>
            <a:endParaRPr lang="ko-KR" altLang="en-US" sz="1400" dirty="0"/>
          </a:p>
        </p:txBody>
      </p:sp>
      <p:sp>
        <p:nvSpPr>
          <p:cNvPr id="30" name="TextBox 29">
            <a:hlinkClick r:id="rId6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2313727" y="1959412"/>
            <a:ext cx="7938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한식당</a:t>
            </a:r>
          </a:p>
        </p:txBody>
      </p:sp>
      <p:sp>
        <p:nvSpPr>
          <p:cNvPr id="31" name="직사각형 30"/>
          <p:cNvSpPr/>
          <p:nvPr/>
        </p:nvSpPr>
        <p:spPr>
          <a:xfrm>
            <a:off x="2972890" y="1959412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</a:rPr>
              <a:t>｜</a:t>
            </a:r>
            <a:endParaRPr lang="ko-KR" altLang="en-US" sz="1400" dirty="0"/>
          </a:p>
        </p:txBody>
      </p:sp>
      <p:sp>
        <p:nvSpPr>
          <p:cNvPr id="32" name="TextBox 31">
            <a:hlinkClick r:id="rId7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3214668" y="1959412"/>
            <a:ext cx="1356007" cy="313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이탈리안 식당</a:t>
            </a:r>
          </a:p>
        </p:txBody>
      </p:sp>
      <p:sp>
        <p:nvSpPr>
          <p:cNvPr id="33" name="직사각형 32"/>
          <p:cNvSpPr/>
          <p:nvPr/>
        </p:nvSpPr>
        <p:spPr>
          <a:xfrm flipH="1">
            <a:off x="4424690" y="1944864"/>
            <a:ext cx="36750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</a:rPr>
              <a:t>｜</a:t>
            </a:r>
            <a:endParaRPr lang="ko-KR" altLang="en-US" sz="1400" dirty="0"/>
          </a:p>
        </p:txBody>
      </p:sp>
      <p:sp>
        <p:nvSpPr>
          <p:cNvPr id="34" name="TextBox 33">
            <a:hlinkClick r:id="rId8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4772336" y="1973370"/>
            <a:ext cx="4441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>
                <a:latin typeface="맑은 고딕" panose="020B0503020000020004" pitchFamily="50" charset="-127"/>
                <a:ea typeface="맑은 고딕" panose="020B0503020000020004" pitchFamily="50" charset="-127"/>
              </a:rPr>
              <a:t>바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5" name="직사각형 34"/>
          <p:cNvSpPr/>
          <p:nvPr/>
        </p:nvSpPr>
        <p:spPr>
          <a:xfrm flipH="1">
            <a:off x="5139361" y="1947308"/>
            <a:ext cx="43272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</a:rPr>
              <a:t>｜</a:t>
            </a:r>
            <a:endParaRPr lang="ko-KR" altLang="en-US" sz="1400" dirty="0"/>
          </a:p>
        </p:txBody>
      </p:sp>
      <p:sp>
        <p:nvSpPr>
          <p:cNvPr id="36" name="TextBox 35">
            <a:hlinkClick r:id="rId9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5455782" y="1959412"/>
            <a:ext cx="9546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노래주점</a:t>
            </a:r>
          </a:p>
        </p:txBody>
      </p:sp>
      <p:sp>
        <p:nvSpPr>
          <p:cNvPr id="37" name="직사각형 36"/>
          <p:cNvSpPr/>
          <p:nvPr/>
        </p:nvSpPr>
        <p:spPr>
          <a:xfrm>
            <a:off x="6284449" y="1947308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</a:rPr>
              <a:t>｜</a:t>
            </a:r>
            <a:endParaRPr lang="ko-KR" altLang="en-US" sz="1400" dirty="0"/>
          </a:p>
        </p:txBody>
      </p:sp>
      <p:sp>
        <p:nvSpPr>
          <p:cNvPr id="38" name="TextBox 37">
            <a:hlinkClick r:id="rId10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6609714" y="1952127"/>
            <a:ext cx="9546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치킨집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1" name="TextBox 40">
            <a:hlinkClick r:id="rId11" action="ppaction://hlinksldjump"/>
          </p:cNvPr>
          <p:cNvSpPr txBox="1"/>
          <p:nvPr/>
        </p:nvSpPr>
        <p:spPr>
          <a:xfrm>
            <a:off x="0" y="-4500"/>
            <a:ext cx="12192000" cy="3276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42" name="TextBox 41">
            <a:hlinkClick r:id="rId11" action="ppaction://hlinksldjump"/>
            <a:extLst>
              <a:ext uri="{FF2B5EF4-FFF2-40B4-BE49-F238E27FC236}">
                <a16:creationId xmlns:a16="http://schemas.microsoft.com/office/drawing/2014/main" id="{5B91270C-A6C4-4B12-990A-8E450FC54BC3}"/>
              </a:ext>
            </a:extLst>
          </p:cNvPr>
          <p:cNvSpPr txBox="1"/>
          <p:nvPr/>
        </p:nvSpPr>
        <p:spPr>
          <a:xfrm>
            <a:off x="10169314" y="505883"/>
            <a:ext cx="13079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고객센터</a:t>
            </a:r>
          </a:p>
        </p:txBody>
      </p:sp>
      <p:sp>
        <p:nvSpPr>
          <p:cNvPr id="43" name="TextBox 42">
            <a:hlinkClick r:id="rId12" action="ppaction://hlinksldjump"/>
          </p:cNvPr>
          <p:cNvSpPr txBox="1"/>
          <p:nvPr/>
        </p:nvSpPr>
        <p:spPr>
          <a:xfrm>
            <a:off x="286593" y="447528"/>
            <a:ext cx="26021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n w="19050">
                  <a:noFill/>
                </a:ln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DASAN RESORT   </a:t>
            </a:r>
            <a:endParaRPr lang="ko-KR" altLang="en-US" sz="2400" b="1" dirty="0">
              <a:ln w="19050">
                <a:noFill/>
              </a:ln>
              <a:solidFill>
                <a:schemeClr val="tx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TextBox 43">
            <a:hlinkClick r:id="rId11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3327558" y="515692"/>
            <a:ext cx="12741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통합예약</a:t>
            </a:r>
          </a:p>
        </p:txBody>
      </p:sp>
      <p:sp>
        <p:nvSpPr>
          <p:cNvPr id="45" name="TextBox 44">
            <a:hlinkClick r:id="rId11" action="ppaction://hlinksldjump"/>
            <a:extLst>
              <a:ext uri="{FF2B5EF4-FFF2-40B4-BE49-F238E27FC236}">
                <a16:creationId xmlns:a16="http://schemas.microsoft.com/office/drawing/2014/main" id="{7998F973-8D88-4A40-85FA-9758A265D305}"/>
              </a:ext>
            </a:extLst>
          </p:cNvPr>
          <p:cNvSpPr txBox="1"/>
          <p:nvPr/>
        </p:nvSpPr>
        <p:spPr>
          <a:xfrm>
            <a:off x="5476713" y="516530"/>
            <a:ext cx="15441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리조트 안내</a:t>
            </a:r>
          </a:p>
        </p:txBody>
      </p:sp>
      <p:sp>
        <p:nvSpPr>
          <p:cNvPr id="46" name="TextBox 45">
            <a:hlinkClick r:id="rId11" action="ppaction://hlinksldjump"/>
            <a:extLst>
              <a:ext uri="{FF2B5EF4-FFF2-40B4-BE49-F238E27FC236}">
                <a16:creationId xmlns:a16="http://schemas.microsoft.com/office/drawing/2014/main" id="{7998F973-8D88-4A40-85FA-9758A265D305}"/>
              </a:ext>
            </a:extLst>
          </p:cNvPr>
          <p:cNvSpPr txBox="1"/>
          <p:nvPr/>
        </p:nvSpPr>
        <p:spPr>
          <a:xfrm>
            <a:off x="7759017" y="511162"/>
            <a:ext cx="15612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리조트 소식</a:t>
            </a:r>
          </a:p>
        </p:txBody>
      </p:sp>
      <p:sp>
        <p:nvSpPr>
          <p:cNvPr id="48" name="TextBox 47">
            <a:hlinkClick r:id="rId13" action="ppaction://hlinksldjump"/>
            <a:extLst>
              <a:ext uri="{FF2B5EF4-FFF2-40B4-BE49-F238E27FC236}">
                <a16:creationId xmlns:a16="http://schemas.microsoft.com/office/drawing/2014/main" id="{F58275E5-7314-4031-97E4-97B7FDB1D406}"/>
              </a:ext>
            </a:extLst>
          </p:cNvPr>
          <p:cNvSpPr txBox="1"/>
          <p:nvPr/>
        </p:nvSpPr>
        <p:spPr>
          <a:xfrm>
            <a:off x="3308210" y="886639"/>
            <a:ext cx="114993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객실 예약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9" name="TextBox 48">
            <a:hlinkClick r:id="rId14" action="ppaction://hlinksldjump"/>
            <a:extLst>
              <a:ext uri="{FF2B5EF4-FFF2-40B4-BE49-F238E27FC236}">
                <a16:creationId xmlns:a16="http://schemas.microsoft.com/office/drawing/2014/main" id="{F58275E5-7314-4031-97E4-97B7FDB1D406}"/>
              </a:ext>
            </a:extLst>
          </p:cNvPr>
          <p:cNvSpPr txBox="1"/>
          <p:nvPr/>
        </p:nvSpPr>
        <p:spPr>
          <a:xfrm>
            <a:off x="3285814" y="1235599"/>
            <a:ext cx="124020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서비스 예약</a:t>
            </a:r>
          </a:p>
        </p:txBody>
      </p:sp>
      <p:sp>
        <p:nvSpPr>
          <p:cNvPr id="52" name="TextBox 51">
            <a:hlinkClick r:id="rId15" action="ppaction://hlinksldjump"/>
            <a:extLst>
              <a:ext uri="{FF2B5EF4-FFF2-40B4-BE49-F238E27FC236}">
                <a16:creationId xmlns:a16="http://schemas.microsoft.com/office/drawing/2014/main" id="{F58275E5-7314-4031-97E4-97B7FDB1D406}"/>
              </a:ext>
            </a:extLst>
          </p:cNvPr>
          <p:cNvSpPr txBox="1"/>
          <p:nvPr/>
        </p:nvSpPr>
        <p:spPr>
          <a:xfrm>
            <a:off x="3017081" y="1619983"/>
            <a:ext cx="186499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 err="1">
                <a:latin typeface="맑은 고딕" panose="020B0503020000020004" pitchFamily="50" charset="-127"/>
              </a:rPr>
              <a:t>예약조회</a:t>
            </a:r>
            <a:r>
              <a:rPr lang="en-US" altLang="ko-KR" sz="1400" dirty="0">
                <a:latin typeface="맑은 고딕" panose="020B0503020000020004" pitchFamily="50" charset="-127"/>
              </a:rPr>
              <a:t>/</a:t>
            </a:r>
            <a:r>
              <a:rPr lang="ko-KR" altLang="en-US" sz="1400" dirty="0">
                <a:latin typeface="맑은 고딕" panose="020B0503020000020004" pitchFamily="50" charset="-127"/>
              </a:rPr>
              <a:t>변경</a:t>
            </a:r>
            <a:r>
              <a:rPr lang="en-US" altLang="ko-KR" sz="1400" dirty="0">
                <a:latin typeface="맑은 고딕" panose="020B0503020000020004" pitchFamily="50" charset="-127"/>
              </a:rPr>
              <a:t>/</a:t>
            </a:r>
            <a:r>
              <a:rPr lang="ko-KR" altLang="en-US" sz="1400" dirty="0">
                <a:latin typeface="맑은 고딕" panose="020B0503020000020004" pitchFamily="50" charset="-127"/>
              </a:rPr>
              <a:t>취소</a:t>
            </a:r>
          </a:p>
        </p:txBody>
      </p:sp>
      <p:sp>
        <p:nvSpPr>
          <p:cNvPr id="59" name="TextBox 58">
            <a:hlinkClick r:id="rId16" action="ppaction://hlinksldjump"/>
            <a:extLst>
              <a:ext uri="{FF2B5EF4-FFF2-40B4-BE49-F238E27FC236}">
                <a16:creationId xmlns:a16="http://schemas.microsoft.com/office/drawing/2014/main" id="{1EF22B79-2842-420A-B9FF-EF80463C3457}"/>
              </a:ext>
            </a:extLst>
          </p:cNvPr>
          <p:cNvSpPr txBox="1"/>
          <p:nvPr/>
        </p:nvSpPr>
        <p:spPr>
          <a:xfrm>
            <a:off x="7905040" y="933483"/>
            <a:ext cx="12145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리조트 뉴스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0" name="TextBox 59">
            <a:hlinkClick r:id="rId17" action="ppaction://hlinksldjump"/>
            <a:extLst>
              <a:ext uri="{FF2B5EF4-FFF2-40B4-BE49-F238E27FC236}">
                <a16:creationId xmlns:a16="http://schemas.microsoft.com/office/drawing/2014/main" id="{DF04EEA3-134F-408C-9479-AA9C986DC17B}"/>
              </a:ext>
            </a:extLst>
          </p:cNvPr>
          <p:cNvSpPr txBox="1"/>
          <p:nvPr/>
        </p:nvSpPr>
        <p:spPr>
          <a:xfrm>
            <a:off x="10278585" y="898107"/>
            <a:ext cx="87732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FAQ</a:t>
            </a:r>
          </a:p>
        </p:txBody>
      </p:sp>
      <p:sp>
        <p:nvSpPr>
          <p:cNvPr id="61" name="TextBox 60">
            <a:hlinkClick r:id="rId18" action="ppaction://hlinksldjump"/>
            <a:extLst>
              <a:ext uri="{FF2B5EF4-FFF2-40B4-BE49-F238E27FC236}">
                <a16:creationId xmlns:a16="http://schemas.microsoft.com/office/drawing/2014/main" id="{1EF22B79-2842-420A-B9FF-EF80463C3457}"/>
              </a:ext>
            </a:extLst>
          </p:cNvPr>
          <p:cNvSpPr txBox="1"/>
          <p:nvPr/>
        </p:nvSpPr>
        <p:spPr>
          <a:xfrm>
            <a:off x="7952442" y="1300695"/>
            <a:ext cx="111969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오시는 길</a:t>
            </a:r>
          </a:p>
        </p:txBody>
      </p:sp>
      <p:sp>
        <p:nvSpPr>
          <p:cNvPr id="62" name="TextBox 61">
            <a:hlinkClick r:id="rId19" action="ppaction://hlinksldjump"/>
            <a:extLst>
              <a:ext uri="{FF2B5EF4-FFF2-40B4-BE49-F238E27FC236}">
                <a16:creationId xmlns:a16="http://schemas.microsoft.com/office/drawing/2014/main" id="{DF04EEA3-134F-408C-9479-AA9C986DC17B}"/>
              </a:ext>
            </a:extLst>
          </p:cNvPr>
          <p:cNvSpPr txBox="1"/>
          <p:nvPr/>
        </p:nvSpPr>
        <p:spPr>
          <a:xfrm>
            <a:off x="10282588" y="1270037"/>
            <a:ext cx="89267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분실물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3" name="TextBox 62">
            <a:hlinkClick r:id="rId20" action="ppaction://hlinksldjump"/>
            <a:extLst>
              <a:ext uri="{FF2B5EF4-FFF2-40B4-BE49-F238E27FC236}">
                <a16:creationId xmlns:a16="http://schemas.microsoft.com/office/drawing/2014/main" id="{DF04EEA3-134F-408C-9479-AA9C986DC17B}"/>
              </a:ext>
            </a:extLst>
          </p:cNvPr>
          <p:cNvSpPr txBox="1"/>
          <p:nvPr/>
        </p:nvSpPr>
        <p:spPr>
          <a:xfrm>
            <a:off x="10238187" y="1654421"/>
            <a:ext cx="114450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고객의 소리</a:t>
            </a:r>
          </a:p>
        </p:txBody>
      </p:sp>
      <p:sp>
        <p:nvSpPr>
          <p:cNvPr id="64" name="TextBox 63">
            <a:hlinkClick r:id="rId21" action="ppaction://hlinksldjump"/>
            <a:extLst>
              <a:ext uri="{FF2B5EF4-FFF2-40B4-BE49-F238E27FC236}">
                <a16:creationId xmlns:a16="http://schemas.microsoft.com/office/drawing/2014/main" id="{1EF22B79-2842-420A-B9FF-EF80463C3457}"/>
              </a:ext>
            </a:extLst>
          </p:cNvPr>
          <p:cNvSpPr txBox="1"/>
          <p:nvPr/>
        </p:nvSpPr>
        <p:spPr>
          <a:xfrm>
            <a:off x="5522715" y="888592"/>
            <a:ext cx="141194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리조트 소개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5" name="TextBox 64">
            <a:hlinkClick r:id="rId22" action="ppaction://hlinksldjump"/>
            <a:extLst>
              <a:ext uri="{FF2B5EF4-FFF2-40B4-BE49-F238E27FC236}">
                <a16:creationId xmlns:a16="http://schemas.microsoft.com/office/drawing/2014/main" id="{1EF22B79-2842-420A-B9FF-EF80463C3457}"/>
              </a:ext>
            </a:extLst>
          </p:cNvPr>
          <p:cNvSpPr txBox="1"/>
          <p:nvPr/>
        </p:nvSpPr>
        <p:spPr>
          <a:xfrm>
            <a:off x="5892847" y="1243826"/>
            <a:ext cx="67168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객실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6" name="TextBox 65">
            <a:hlinkClick r:id="rId23" action="ppaction://hlinksldjump"/>
            <a:extLst>
              <a:ext uri="{FF2B5EF4-FFF2-40B4-BE49-F238E27FC236}">
                <a16:creationId xmlns:a16="http://schemas.microsoft.com/office/drawing/2014/main" id="{1EF22B79-2842-420A-B9FF-EF80463C3457}"/>
              </a:ext>
            </a:extLst>
          </p:cNvPr>
          <p:cNvSpPr txBox="1"/>
          <p:nvPr/>
        </p:nvSpPr>
        <p:spPr>
          <a:xfrm>
            <a:off x="5812024" y="1604197"/>
            <a:ext cx="87402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</a:rPr>
              <a:t>서비스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7" name="TextBox 66">
            <a:hlinkClick r:id="rId24" action="ppaction://hlinksldjump"/>
            <a:extLst>
              <a:ext uri="{FF2B5EF4-FFF2-40B4-BE49-F238E27FC236}">
                <a16:creationId xmlns:a16="http://schemas.microsoft.com/office/drawing/2014/main" id="{1EF22B79-2842-420A-B9FF-EF80463C3457}"/>
              </a:ext>
            </a:extLst>
          </p:cNvPr>
          <p:cNvSpPr txBox="1"/>
          <p:nvPr/>
        </p:nvSpPr>
        <p:spPr>
          <a:xfrm>
            <a:off x="5645064" y="1929506"/>
            <a:ext cx="120794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편의시설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8" name="TextBox 67">
            <a:hlinkClick r:id="rId4" action="ppaction://hlinksldjump"/>
            <a:extLst>
              <a:ext uri="{FF2B5EF4-FFF2-40B4-BE49-F238E27FC236}">
                <a16:creationId xmlns:a16="http://schemas.microsoft.com/office/drawing/2014/main" id="{1EF22B79-2842-420A-B9FF-EF80463C3457}"/>
              </a:ext>
            </a:extLst>
          </p:cNvPr>
          <p:cNvSpPr txBox="1"/>
          <p:nvPr/>
        </p:nvSpPr>
        <p:spPr>
          <a:xfrm>
            <a:off x="5834353" y="2276642"/>
            <a:ext cx="82936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다이닝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9" name="TextBox 68">
            <a:hlinkClick r:id="rId25" action="ppaction://hlinksldjump"/>
            <a:extLst>
              <a:ext uri="{FF2B5EF4-FFF2-40B4-BE49-F238E27FC236}">
                <a16:creationId xmlns:a16="http://schemas.microsoft.com/office/drawing/2014/main" id="{1EF22B79-2842-420A-B9FF-EF80463C3457}"/>
              </a:ext>
            </a:extLst>
          </p:cNvPr>
          <p:cNvSpPr txBox="1"/>
          <p:nvPr/>
        </p:nvSpPr>
        <p:spPr>
          <a:xfrm>
            <a:off x="5834352" y="2622811"/>
            <a:ext cx="829361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연회장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0" name="직사각형 69">
            <a:hlinkClick r:id="rId5" action="ppaction://hlinksldjump"/>
          </p:cNvPr>
          <p:cNvSpPr/>
          <p:nvPr/>
        </p:nvSpPr>
        <p:spPr>
          <a:xfrm>
            <a:off x="0" y="3378754"/>
            <a:ext cx="12192000" cy="34792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5726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2" grpId="0"/>
      <p:bldP spid="43" grpId="0"/>
      <p:bldP spid="44" grpId="0"/>
      <p:bldP spid="45" grpId="0"/>
      <p:bldP spid="46" grpId="0"/>
      <p:bldP spid="48" grpId="0"/>
      <p:bldP spid="49" grpId="0"/>
      <p:bldP spid="52" grpId="0"/>
      <p:bldP spid="59" grpId="0"/>
      <p:bldP spid="60" grpId="0"/>
      <p:bldP spid="61" grpId="0"/>
      <p:bldP spid="62" grpId="0"/>
      <p:bldP spid="63" grpId="0"/>
      <p:bldP spid="64" grpId="0"/>
      <p:bldP spid="65" grpId="0"/>
      <p:bldP spid="66" grpId="0"/>
      <p:bldP spid="67" grpId="0"/>
      <p:bldP spid="68" grpId="0"/>
      <p:bldP spid="69" grpId="0"/>
    </p:bld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직사각형 50"/>
          <p:cNvSpPr/>
          <p:nvPr/>
        </p:nvSpPr>
        <p:spPr>
          <a:xfrm>
            <a:off x="6072013" y="2503170"/>
            <a:ext cx="5710406" cy="40199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9" name="그림 3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16" t="-249" r="9591"/>
          <a:stretch/>
        </p:blipFill>
        <p:spPr>
          <a:xfrm>
            <a:off x="375139" y="2521064"/>
            <a:ext cx="5696874" cy="3996964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6304769" y="3081407"/>
            <a:ext cx="4510309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ln w="19050">
                  <a:noFill/>
                </a:ln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Korean Restaurant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6189855" y="2592535"/>
            <a:ext cx="563428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한식당</a:t>
            </a:r>
            <a:endParaRPr lang="en-US" altLang="ko-KR" sz="2400" b="1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2400" b="1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 err="1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다산리조트가</a:t>
            </a:r>
            <a:r>
              <a:rPr lang="ko-KR" altLang="en-US" sz="1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자부하는 </a:t>
            </a:r>
            <a:r>
              <a:rPr lang="ko-KR" altLang="en-US" sz="1600" dirty="0" err="1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한식당입니다</a:t>
            </a:r>
            <a:r>
              <a:rPr lang="en-US" altLang="ko-KR" sz="1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수원을 비롯한 전국각지의 여러 나물들로 만들어진 비빔밥이 베스트 메뉴로</a:t>
            </a:r>
            <a:r>
              <a:rPr lang="en-US" altLang="ko-KR" sz="1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고객의 높은 재방문이 이어지고 있습니다</a:t>
            </a:r>
            <a:r>
              <a:rPr lang="en-US" altLang="ko-KR" sz="1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600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위치 </a:t>
            </a:r>
            <a:r>
              <a:rPr lang="en-US" altLang="ko-KR" sz="12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2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별관 </a:t>
            </a:r>
            <a:r>
              <a:rPr lang="en-US" altLang="ko-KR" sz="12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12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층</a:t>
            </a:r>
            <a:endParaRPr lang="en-US" altLang="ko-KR" sz="1200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이용시간</a:t>
            </a:r>
            <a:r>
              <a:rPr lang="en-US" altLang="ko-KR" sz="12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: 10:00~19:00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문의전화</a:t>
            </a:r>
            <a:r>
              <a:rPr lang="en-US" altLang="ko-KR" sz="12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: 031-219-2702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대표메뉴</a:t>
            </a:r>
            <a:r>
              <a:rPr lang="en-US" altLang="ko-KR" sz="12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: </a:t>
            </a:r>
            <a:r>
              <a:rPr lang="ko-KR" altLang="en-US" sz="12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비빔밥 </a:t>
            </a:r>
            <a:r>
              <a:rPr lang="en-US" altLang="ko-KR" sz="12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6,000</a:t>
            </a:r>
            <a:r>
              <a:rPr lang="ko-KR" altLang="en-US" sz="12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원</a:t>
            </a:r>
            <a:endParaRPr lang="en-US" altLang="ko-KR" sz="1200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B91270C-A6C4-4B12-990A-8E450FC54BC3}"/>
              </a:ext>
            </a:extLst>
          </p:cNvPr>
          <p:cNvSpPr txBox="1"/>
          <p:nvPr/>
        </p:nvSpPr>
        <p:spPr>
          <a:xfrm>
            <a:off x="10176901" y="505675"/>
            <a:ext cx="15975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고객센터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290061" y="448886"/>
            <a:ext cx="26021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n w="19050">
                  <a:noFill/>
                </a:ln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DASAN RESORT</a:t>
            </a:r>
            <a:endParaRPr lang="ko-KR" altLang="en-US" sz="2400" b="1" dirty="0">
              <a:ln w="19050">
                <a:noFill/>
              </a:ln>
              <a:solidFill>
                <a:schemeClr val="tx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3331026" y="518610"/>
            <a:ext cx="16625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통합예약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998F973-8D88-4A40-85FA-9758A265D305}"/>
              </a:ext>
            </a:extLst>
          </p:cNvPr>
          <p:cNvSpPr txBox="1"/>
          <p:nvPr/>
        </p:nvSpPr>
        <p:spPr>
          <a:xfrm>
            <a:off x="5487087" y="518610"/>
            <a:ext cx="21283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리조트 안내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998F973-8D88-4A40-85FA-9758A265D305}"/>
              </a:ext>
            </a:extLst>
          </p:cNvPr>
          <p:cNvSpPr txBox="1"/>
          <p:nvPr/>
        </p:nvSpPr>
        <p:spPr>
          <a:xfrm>
            <a:off x="7763273" y="510075"/>
            <a:ext cx="21283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리조트 소식</a:t>
            </a:r>
          </a:p>
        </p:txBody>
      </p:sp>
      <p:cxnSp>
        <p:nvCxnSpPr>
          <p:cNvPr id="58" name="직선 연결선 57"/>
          <p:cNvCxnSpPr/>
          <p:nvPr/>
        </p:nvCxnSpPr>
        <p:spPr>
          <a:xfrm>
            <a:off x="290061" y="1046133"/>
            <a:ext cx="11722536" cy="0"/>
          </a:xfrm>
          <a:prstGeom prst="line">
            <a:avLst/>
          </a:prstGeom>
          <a:ln w="1905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387268" y="1274921"/>
            <a:ext cx="35715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다이닝</a:t>
            </a:r>
            <a:endParaRPr lang="ko-KR" altLang="en-US" sz="3200" b="1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TextBox 25">
            <a:hlinkClick r:id="rId4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366014" y="1973370"/>
            <a:ext cx="7586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중식당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962117" y="1962819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</a:rPr>
              <a:t>｜</a:t>
            </a:r>
            <a:endParaRPr lang="ko-KR" altLang="en-US" sz="1400" dirty="0"/>
          </a:p>
        </p:txBody>
      </p:sp>
      <p:sp>
        <p:nvSpPr>
          <p:cNvPr id="28" name="TextBox 27">
            <a:hlinkClick r:id="rId5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1307676" y="1959412"/>
            <a:ext cx="8017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>
                <a:latin typeface="맑은 고딕" panose="020B0503020000020004" pitchFamily="50" charset="-127"/>
                <a:ea typeface="맑은 고딕" panose="020B0503020000020004" pitchFamily="50" charset="-127"/>
              </a:rPr>
              <a:t>일식당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1974812" y="1952127"/>
            <a:ext cx="26931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</a:rPr>
              <a:t>｜</a:t>
            </a:r>
            <a:endParaRPr lang="ko-KR" altLang="en-US" sz="1400" dirty="0"/>
          </a:p>
        </p:txBody>
      </p:sp>
      <p:sp>
        <p:nvSpPr>
          <p:cNvPr id="30" name="TextBox 29">
            <a:hlinkClick r:id="rId6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2313727" y="1959412"/>
            <a:ext cx="7938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한식당</a:t>
            </a:r>
          </a:p>
        </p:txBody>
      </p:sp>
      <p:sp>
        <p:nvSpPr>
          <p:cNvPr id="31" name="직사각형 30"/>
          <p:cNvSpPr/>
          <p:nvPr/>
        </p:nvSpPr>
        <p:spPr>
          <a:xfrm>
            <a:off x="2972890" y="1959412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</a:rPr>
              <a:t>｜</a:t>
            </a:r>
            <a:endParaRPr lang="ko-KR" altLang="en-US" sz="1400" dirty="0"/>
          </a:p>
        </p:txBody>
      </p:sp>
      <p:sp>
        <p:nvSpPr>
          <p:cNvPr id="32" name="TextBox 31">
            <a:hlinkClick r:id="rId7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3214668" y="1959412"/>
            <a:ext cx="1356007" cy="313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이탈리안 식당</a:t>
            </a:r>
          </a:p>
        </p:txBody>
      </p:sp>
      <p:sp>
        <p:nvSpPr>
          <p:cNvPr id="33" name="직사각형 32"/>
          <p:cNvSpPr/>
          <p:nvPr/>
        </p:nvSpPr>
        <p:spPr>
          <a:xfrm flipH="1">
            <a:off x="4424690" y="1944864"/>
            <a:ext cx="36750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</a:rPr>
              <a:t>｜</a:t>
            </a:r>
            <a:endParaRPr lang="ko-KR" altLang="en-US" sz="1400" dirty="0"/>
          </a:p>
        </p:txBody>
      </p:sp>
      <p:sp>
        <p:nvSpPr>
          <p:cNvPr id="34" name="TextBox 33">
            <a:hlinkClick r:id="rId8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4772336" y="1973370"/>
            <a:ext cx="4441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>
                <a:latin typeface="맑은 고딕" panose="020B0503020000020004" pitchFamily="50" charset="-127"/>
                <a:ea typeface="맑은 고딕" panose="020B0503020000020004" pitchFamily="50" charset="-127"/>
              </a:rPr>
              <a:t>바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5" name="직사각형 34"/>
          <p:cNvSpPr/>
          <p:nvPr/>
        </p:nvSpPr>
        <p:spPr>
          <a:xfrm flipH="1">
            <a:off x="5139361" y="1947308"/>
            <a:ext cx="43272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</a:rPr>
              <a:t>｜</a:t>
            </a:r>
            <a:endParaRPr lang="ko-KR" altLang="en-US" sz="1400" dirty="0"/>
          </a:p>
        </p:txBody>
      </p:sp>
      <p:sp>
        <p:nvSpPr>
          <p:cNvPr id="36" name="TextBox 35">
            <a:hlinkClick r:id="rId9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5455782" y="1959412"/>
            <a:ext cx="9546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노래주점</a:t>
            </a:r>
          </a:p>
        </p:txBody>
      </p:sp>
      <p:sp>
        <p:nvSpPr>
          <p:cNvPr id="37" name="직사각형 36"/>
          <p:cNvSpPr/>
          <p:nvPr/>
        </p:nvSpPr>
        <p:spPr>
          <a:xfrm>
            <a:off x="6284449" y="1947308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</a:rPr>
              <a:t>｜</a:t>
            </a:r>
            <a:endParaRPr lang="ko-KR" altLang="en-US" sz="1400" dirty="0"/>
          </a:p>
        </p:txBody>
      </p:sp>
      <p:sp>
        <p:nvSpPr>
          <p:cNvPr id="38" name="TextBox 37">
            <a:hlinkClick r:id="rId10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6609714" y="1952127"/>
            <a:ext cx="9546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치킨집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0" name="TextBox 39">
            <a:hlinkClick r:id="rId11" action="ppaction://hlinksldjump"/>
          </p:cNvPr>
          <p:cNvSpPr txBox="1"/>
          <p:nvPr/>
        </p:nvSpPr>
        <p:spPr>
          <a:xfrm>
            <a:off x="0" y="-4500"/>
            <a:ext cx="12192000" cy="3276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41" name="TextBox 40">
            <a:hlinkClick r:id="rId11" action="ppaction://hlinksldjump"/>
            <a:extLst>
              <a:ext uri="{FF2B5EF4-FFF2-40B4-BE49-F238E27FC236}">
                <a16:creationId xmlns:a16="http://schemas.microsoft.com/office/drawing/2014/main" id="{5B91270C-A6C4-4B12-990A-8E450FC54BC3}"/>
              </a:ext>
            </a:extLst>
          </p:cNvPr>
          <p:cNvSpPr txBox="1"/>
          <p:nvPr/>
        </p:nvSpPr>
        <p:spPr>
          <a:xfrm>
            <a:off x="10169314" y="505883"/>
            <a:ext cx="13079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고객센터</a:t>
            </a:r>
          </a:p>
        </p:txBody>
      </p:sp>
      <p:sp>
        <p:nvSpPr>
          <p:cNvPr id="42" name="TextBox 41">
            <a:hlinkClick r:id="rId12" action="ppaction://hlinksldjump"/>
          </p:cNvPr>
          <p:cNvSpPr txBox="1"/>
          <p:nvPr/>
        </p:nvSpPr>
        <p:spPr>
          <a:xfrm>
            <a:off x="286593" y="447528"/>
            <a:ext cx="26021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n w="19050">
                  <a:noFill/>
                </a:ln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DASAN RESORT   </a:t>
            </a:r>
            <a:endParaRPr lang="ko-KR" altLang="en-US" sz="2400" b="1" dirty="0">
              <a:ln w="19050">
                <a:noFill/>
              </a:ln>
              <a:solidFill>
                <a:schemeClr val="tx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3" name="TextBox 42">
            <a:hlinkClick r:id="rId11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3327558" y="515692"/>
            <a:ext cx="12741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통합예약</a:t>
            </a:r>
          </a:p>
        </p:txBody>
      </p:sp>
      <p:sp>
        <p:nvSpPr>
          <p:cNvPr id="44" name="TextBox 43">
            <a:hlinkClick r:id="rId11" action="ppaction://hlinksldjump"/>
            <a:extLst>
              <a:ext uri="{FF2B5EF4-FFF2-40B4-BE49-F238E27FC236}">
                <a16:creationId xmlns:a16="http://schemas.microsoft.com/office/drawing/2014/main" id="{7998F973-8D88-4A40-85FA-9758A265D305}"/>
              </a:ext>
            </a:extLst>
          </p:cNvPr>
          <p:cNvSpPr txBox="1"/>
          <p:nvPr/>
        </p:nvSpPr>
        <p:spPr>
          <a:xfrm>
            <a:off x="5476713" y="516530"/>
            <a:ext cx="15441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리조트 안내</a:t>
            </a:r>
          </a:p>
        </p:txBody>
      </p:sp>
      <p:sp>
        <p:nvSpPr>
          <p:cNvPr id="45" name="TextBox 44">
            <a:hlinkClick r:id="rId11" action="ppaction://hlinksldjump"/>
            <a:extLst>
              <a:ext uri="{FF2B5EF4-FFF2-40B4-BE49-F238E27FC236}">
                <a16:creationId xmlns:a16="http://schemas.microsoft.com/office/drawing/2014/main" id="{7998F973-8D88-4A40-85FA-9758A265D305}"/>
              </a:ext>
            </a:extLst>
          </p:cNvPr>
          <p:cNvSpPr txBox="1"/>
          <p:nvPr/>
        </p:nvSpPr>
        <p:spPr>
          <a:xfrm>
            <a:off x="7759017" y="511162"/>
            <a:ext cx="15612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리조트 소식</a:t>
            </a:r>
          </a:p>
        </p:txBody>
      </p:sp>
      <p:sp>
        <p:nvSpPr>
          <p:cNvPr id="46" name="TextBox 45">
            <a:hlinkClick r:id="rId13" action="ppaction://hlinksldjump"/>
            <a:extLst>
              <a:ext uri="{FF2B5EF4-FFF2-40B4-BE49-F238E27FC236}">
                <a16:creationId xmlns:a16="http://schemas.microsoft.com/office/drawing/2014/main" id="{F58275E5-7314-4031-97E4-97B7FDB1D406}"/>
              </a:ext>
            </a:extLst>
          </p:cNvPr>
          <p:cNvSpPr txBox="1"/>
          <p:nvPr/>
        </p:nvSpPr>
        <p:spPr>
          <a:xfrm>
            <a:off x="3308210" y="886639"/>
            <a:ext cx="114993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객실 예약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8" name="TextBox 47">
            <a:hlinkClick r:id="rId14" action="ppaction://hlinksldjump"/>
            <a:extLst>
              <a:ext uri="{FF2B5EF4-FFF2-40B4-BE49-F238E27FC236}">
                <a16:creationId xmlns:a16="http://schemas.microsoft.com/office/drawing/2014/main" id="{F58275E5-7314-4031-97E4-97B7FDB1D406}"/>
              </a:ext>
            </a:extLst>
          </p:cNvPr>
          <p:cNvSpPr txBox="1"/>
          <p:nvPr/>
        </p:nvSpPr>
        <p:spPr>
          <a:xfrm>
            <a:off x="3285814" y="1235599"/>
            <a:ext cx="124020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서비스 예약</a:t>
            </a:r>
          </a:p>
        </p:txBody>
      </p:sp>
      <p:sp>
        <p:nvSpPr>
          <p:cNvPr id="50" name="TextBox 49">
            <a:hlinkClick r:id="rId15" action="ppaction://hlinksldjump"/>
            <a:extLst>
              <a:ext uri="{FF2B5EF4-FFF2-40B4-BE49-F238E27FC236}">
                <a16:creationId xmlns:a16="http://schemas.microsoft.com/office/drawing/2014/main" id="{F58275E5-7314-4031-97E4-97B7FDB1D406}"/>
              </a:ext>
            </a:extLst>
          </p:cNvPr>
          <p:cNvSpPr txBox="1"/>
          <p:nvPr/>
        </p:nvSpPr>
        <p:spPr>
          <a:xfrm>
            <a:off x="3017081" y="1619983"/>
            <a:ext cx="186499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 err="1">
                <a:latin typeface="맑은 고딕" panose="020B0503020000020004" pitchFamily="50" charset="-127"/>
              </a:rPr>
              <a:t>예약조회</a:t>
            </a:r>
            <a:r>
              <a:rPr lang="en-US" altLang="ko-KR" sz="1400" dirty="0">
                <a:latin typeface="맑은 고딕" panose="020B0503020000020004" pitchFamily="50" charset="-127"/>
              </a:rPr>
              <a:t>/</a:t>
            </a:r>
            <a:r>
              <a:rPr lang="ko-KR" altLang="en-US" sz="1400" dirty="0">
                <a:latin typeface="맑은 고딕" panose="020B0503020000020004" pitchFamily="50" charset="-127"/>
              </a:rPr>
              <a:t>변경</a:t>
            </a:r>
            <a:r>
              <a:rPr lang="en-US" altLang="ko-KR" sz="1400" dirty="0">
                <a:latin typeface="맑은 고딕" panose="020B0503020000020004" pitchFamily="50" charset="-127"/>
              </a:rPr>
              <a:t>/</a:t>
            </a:r>
            <a:r>
              <a:rPr lang="ko-KR" altLang="en-US" sz="1400" dirty="0">
                <a:latin typeface="맑은 고딕" panose="020B0503020000020004" pitchFamily="50" charset="-127"/>
              </a:rPr>
              <a:t>취소</a:t>
            </a:r>
          </a:p>
        </p:txBody>
      </p:sp>
      <p:sp>
        <p:nvSpPr>
          <p:cNvPr id="52" name="TextBox 51">
            <a:hlinkClick r:id="rId16" action="ppaction://hlinksldjump"/>
            <a:extLst>
              <a:ext uri="{FF2B5EF4-FFF2-40B4-BE49-F238E27FC236}">
                <a16:creationId xmlns:a16="http://schemas.microsoft.com/office/drawing/2014/main" id="{1EF22B79-2842-420A-B9FF-EF80463C3457}"/>
              </a:ext>
            </a:extLst>
          </p:cNvPr>
          <p:cNvSpPr txBox="1"/>
          <p:nvPr/>
        </p:nvSpPr>
        <p:spPr>
          <a:xfrm>
            <a:off x="7905040" y="933483"/>
            <a:ext cx="12145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리조트 뉴스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9" name="TextBox 58">
            <a:hlinkClick r:id="rId17" action="ppaction://hlinksldjump"/>
            <a:extLst>
              <a:ext uri="{FF2B5EF4-FFF2-40B4-BE49-F238E27FC236}">
                <a16:creationId xmlns:a16="http://schemas.microsoft.com/office/drawing/2014/main" id="{DF04EEA3-134F-408C-9479-AA9C986DC17B}"/>
              </a:ext>
            </a:extLst>
          </p:cNvPr>
          <p:cNvSpPr txBox="1"/>
          <p:nvPr/>
        </p:nvSpPr>
        <p:spPr>
          <a:xfrm>
            <a:off x="10278585" y="898107"/>
            <a:ext cx="87732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FAQ</a:t>
            </a:r>
          </a:p>
        </p:txBody>
      </p:sp>
      <p:sp>
        <p:nvSpPr>
          <p:cNvPr id="61" name="TextBox 60">
            <a:hlinkClick r:id="rId18" action="ppaction://hlinksldjump"/>
            <a:extLst>
              <a:ext uri="{FF2B5EF4-FFF2-40B4-BE49-F238E27FC236}">
                <a16:creationId xmlns:a16="http://schemas.microsoft.com/office/drawing/2014/main" id="{1EF22B79-2842-420A-B9FF-EF80463C3457}"/>
              </a:ext>
            </a:extLst>
          </p:cNvPr>
          <p:cNvSpPr txBox="1"/>
          <p:nvPr/>
        </p:nvSpPr>
        <p:spPr>
          <a:xfrm>
            <a:off x="7952442" y="1300695"/>
            <a:ext cx="111969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오시는 길</a:t>
            </a:r>
          </a:p>
        </p:txBody>
      </p:sp>
      <p:sp>
        <p:nvSpPr>
          <p:cNvPr id="62" name="TextBox 61">
            <a:hlinkClick r:id="rId19" action="ppaction://hlinksldjump"/>
            <a:extLst>
              <a:ext uri="{FF2B5EF4-FFF2-40B4-BE49-F238E27FC236}">
                <a16:creationId xmlns:a16="http://schemas.microsoft.com/office/drawing/2014/main" id="{DF04EEA3-134F-408C-9479-AA9C986DC17B}"/>
              </a:ext>
            </a:extLst>
          </p:cNvPr>
          <p:cNvSpPr txBox="1"/>
          <p:nvPr/>
        </p:nvSpPr>
        <p:spPr>
          <a:xfrm>
            <a:off x="10282588" y="1270037"/>
            <a:ext cx="89267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분실물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3" name="TextBox 62">
            <a:hlinkClick r:id="rId20" action="ppaction://hlinksldjump"/>
            <a:extLst>
              <a:ext uri="{FF2B5EF4-FFF2-40B4-BE49-F238E27FC236}">
                <a16:creationId xmlns:a16="http://schemas.microsoft.com/office/drawing/2014/main" id="{DF04EEA3-134F-408C-9479-AA9C986DC17B}"/>
              </a:ext>
            </a:extLst>
          </p:cNvPr>
          <p:cNvSpPr txBox="1"/>
          <p:nvPr/>
        </p:nvSpPr>
        <p:spPr>
          <a:xfrm>
            <a:off x="10238187" y="1654421"/>
            <a:ext cx="114450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고객의 소리</a:t>
            </a:r>
          </a:p>
        </p:txBody>
      </p:sp>
      <p:sp>
        <p:nvSpPr>
          <p:cNvPr id="64" name="TextBox 63">
            <a:hlinkClick r:id="rId21" action="ppaction://hlinksldjump"/>
            <a:extLst>
              <a:ext uri="{FF2B5EF4-FFF2-40B4-BE49-F238E27FC236}">
                <a16:creationId xmlns:a16="http://schemas.microsoft.com/office/drawing/2014/main" id="{1EF22B79-2842-420A-B9FF-EF80463C3457}"/>
              </a:ext>
            </a:extLst>
          </p:cNvPr>
          <p:cNvSpPr txBox="1"/>
          <p:nvPr/>
        </p:nvSpPr>
        <p:spPr>
          <a:xfrm>
            <a:off x="5522715" y="888592"/>
            <a:ext cx="141194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리조트 소개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5" name="TextBox 64">
            <a:hlinkClick r:id="rId22" action="ppaction://hlinksldjump"/>
            <a:extLst>
              <a:ext uri="{FF2B5EF4-FFF2-40B4-BE49-F238E27FC236}">
                <a16:creationId xmlns:a16="http://schemas.microsoft.com/office/drawing/2014/main" id="{1EF22B79-2842-420A-B9FF-EF80463C3457}"/>
              </a:ext>
            </a:extLst>
          </p:cNvPr>
          <p:cNvSpPr txBox="1"/>
          <p:nvPr/>
        </p:nvSpPr>
        <p:spPr>
          <a:xfrm>
            <a:off x="5892847" y="1243826"/>
            <a:ext cx="67168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객실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6" name="TextBox 65">
            <a:hlinkClick r:id="rId23" action="ppaction://hlinksldjump"/>
            <a:extLst>
              <a:ext uri="{FF2B5EF4-FFF2-40B4-BE49-F238E27FC236}">
                <a16:creationId xmlns:a16="http://schemas.microsoft.com/office/drawing/2014/main" id="{1EF22B79-2842-420A-B9FF-EF80463C3457}"/>
              </a:ext>
            </a:extLst>
          </p:cNvPr>
          <p:cNvSpPr txBox="1"/>
          <p:nvPr/>
        </p:nvSpPr>
        <p:spPr>
          <a:xfrm>
            <a:off x="5812024" y="1604197"/>
            <a:ext cx="87402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</a:rPr>
              <a:t>서비스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7" name="TextBox 66">
            <a:hlinkClick r:id="rId24" action="ppaction://hlinksldjump"/>
            <a:extLst>
              <a:ext uri="{FF2B5EF4-FFF2-40B4-BE49-F238E27FC236}">
                <a16:creationId xmlns:a16="http://schemas.microsoft.com/office/drawing/2014/main" id="{1EF22B79-2842-420A-B9FF-EF80463C3457}"/>
              </a:ext>
            </a:extLst>
          </p:cNvPr>
          <p:cNvSpPr txBox="1"/>
          <p:nvPr/>
        </p:nvSpPr>
        <p:spPr>
          <a:xfrm>
            <a:off x="5645064" y="1929506"/>
            <a:ext cx="120794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편의시설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8" name="TextBox 67">
            <a:hlinkClick r:id="rId4" action="ppaction://hlinksldjump"/>
            <a:extLst>
              <a:ext uri="{FF2B5EF4-FFF2-40B4-BE49-F238E27FC236}">
                <a16:creationId xmlns:a16="http://schemas.microsoft.com/office/drawing/2014/main" id="{1EF22B79-2842-420A-B9FF-EF80463C3457}"/>
              </a:ext>
            </a:extLst>
          </p:cNvPr>
          <p:cNvSpPr txBox="1"/>
          <p:nvPr/>
        </p:nvSpPr>
        <p:spPr>
          <a:xfrm>
            <a:off x="5834353" y="2276642"/>
            <a:ext cx="82936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다이닝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9" name="TextBox 68">
            <a:hlinkClick r:id="rId25" action="ppaction://hlinksldjump"/>
            <a:extLst>
              <a:ext uri="{FF2B5EF4-FFF2-40B4-BE49-F238E27FC236}">
                <a16:creationId xmlns:a16="http://schemas.microsoft.com/office/drawing/2014/main" id="{1EF22B79-2842-420A-B9FF-EF80463C3457}"/>
              </a:ext>
            </a:extLst>
          </p:cNvPr>
          <p:cNvSpPr txBox="1"/>
          <p:nvPr/>
        </p:nvSpPr>
        <p:spPr>
          <a:xfrm>
            <a:off x="5834352" y="2622811"/>
            <a:ext cx="829361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연회장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0" name="직사각형 69">
            <a:hlinkClick r:id="rId6" action="ppaction://hlinksldjump"/>
          </p:cNvPr>
          <p:cNvSpPr/>
          <p:nvPr/>
        </p:nvSpPr>
        <p:spPr>
          <a:xfrm>
            <a:off x="0" y="3378754"/>
            <a:ext cx="12192000" cy="34792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3671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1" grpId="0"/>
      <p:bldP spid="42" grpId="0"/>
      <p:bldP spid="43" grpId="0"/>
      <p:bldP spid="44" grpId="0"/>
      <p:bldP spid="45" grpId="0"/>
      <p:bldP spid="46" grpId="0"/>
      <p:bldP spid="48" grpId="0"/>
      <p:bldP spid="50" grpId="0"/>
      <p:bldP spid="52" grpId="0"/>
      <p:bldP spid="59" grpId="0"/>
      <p:bldP spid="61" grpId="0"/>
      <p:bldP spid="62" grpId="0"/>
      <p:bldP spid="63" grpId="0"/>
      <p:bldP spid="64" grpId="0"/>
      <p:bldP spid="65" grpId="0"/>
      <p:bldP spid="66" grpId="0"/>
      <p:bldP spid="67" grpId="0"/>
      <p:bldP spid="68" grpId="0"/>
      <p:bldP spid="69" grpId="0"/>
    </p:bld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직사각형 50"/>
          <p:cNvSpPr/>
          <p:nvPr/>
        </p:nvSpPr>
        <p:spPr>
          <a:xfrm>
            <a:off x="6072013" y="2503170"/>
            <a:ext cx="5710406" cy="40199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9" name="그림 3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767" y="2503171"/>
            <a:ext cx="5682246" cy="4026576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6284449" y="2608300"/>
            <a:ext cx="539779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이탈리안 식당</a:t>
            </a:r>
            <a:endParaRPr lang="en-US" altLang="ko-KR" sz="2400" b="1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2400" b="1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이탈리안 식당에서 특급 파스타를 </a:t>
            </a:r>
            <a:r>
              <a:rPr lang="ko-KR" altLang="en-US" sz="1600" dirty="0" err="1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드셔보세요</a:t>
            </a:r>
            <a:r>
              <a:rPr lang="en-US" altLang="ko-KR" sz="1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!</a:t>
            </a:r>
          </a:p>
          <a:p>
            <a:pPr>
              <a:lnSpc>
                <a:spcPct val="150000"/>
              </a:lnSpc>
            </a:pPr>
            <a:r>
              <a:rPr lang="ko-KR" altLang="en-US" sz="1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최고급 식재료를 통해 만든 파스타는 </a:t>
            </a:r>
            <a:r>
              <a:rPr lang="ko-KR" altLang="en-US" sz="1600" dirty="0" err="1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다산리조트가</a:t>
            </a:r>
            <a:r>
              <a:rPr lang="ko-KR" altLang="en-US" sz="1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1600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자부하는 일급 파스타입니다</a:t>
            </a:r>
            <a:r>
              <a:rPr lang="en-US" altLang="ko-KR" sz="1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600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위치 </a:t>
            </a:r>
            <a:r>
              <a:rPr lang="en-US" altLang="ko-KR" sz="12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2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별관 </a:t>
            </a:r>
            <a:r>
              <a:rPr lang="en-US" altLang="ko-KR" sz="12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ko-KR" altLang="en-US" sz="12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층</a:t>
            </a:r>
            <a:endParaRPr lang="en-US" altLang="ko-KR" sz="1200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이용시간</a:t>
            </a:r>
            <a:r>
              <a:rPr lang="en-US" altLang="ko-KR" sz="12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: 10:00~19:00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문의전화</a:t>
            </a:r>
            <a:r>
              <a:rPr lang="en-US" altLang="ko-KR" sz="12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: 031-219-2703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대표메뉴</a:t>
            </a:r>
            <a:r>
              <a:rPr lang="en-US" altLang="ko-KR" sz="12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: </a:t>
            </a:r>
            <a:r>
              <a:rPr lang="ko-KR" altLang="en-US" sz="1200" dirty="0" err="1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파스타</a:t>
            </a:r>
            <a:r>
              <a:rPr lang="ko-KR" altLang="en-US" sz="12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 sz="12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15,000</a:t>
            </a:r>
            <a:r>
              <a:rPr lang="ko-KR" altLang="en-US" sz="12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원</a:t>
            </a:r>
            <a:endParaRPr lang="en-US" altLang="ko-KR" sz="1200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6284449" y="3039896"/>
            <a:ext cx="4510309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ln w="19050">
                  <a:noFill/>
                </a:ln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Italian Restaurant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B91270C-A6C4-4B12-990A-8E450FC54BC3}"/>
              </a:ext>
            </a:extLst>
          </p:cNvPr>
          <p:cNvSpPr txBox="1"/>
          <p:nvPr/>
        </p:nvSpPr>
        <p:spPr>
          <a:xfrm>
            <a:off x="10176901" y="505675"/>
            <a:ext cx="15975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고객센터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290061" y="448886"/>
            <a:ext cx="26021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n w="19050">
                  <a:noFill/>
                </a:ln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DASAN RESORT</a:t>
            </a:r>
            <a:endParaRPr lang="ko-KR" altLang="en-US" sz="2400" b="1" dirty="0">
              <a:ln w="19050">
                <a:noFill/>
              </a:ln>
              <a:solidFill>
                <a:schemeClr val="tx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3331026" y="518610"/>
            <a:ext cx="16625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통합예약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7998F973-8D88-4A40-85FA-9758A265D305}"/>
              </a:ext>
            </a:extLst>
          </p:cNvPr>
          <p:cNvSpPr txBox="1"/>
          <p:nvPr/>
        </p:nvSpPr>
        <p:spPr>
          <a:xfrm>
            <a:off x="5487087" y="518610"/>
            <a:ext cx="21283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리조트 안내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998F973-8D88-4A40-85FA-9758A265D305}"/>
              </a:ext>
            </a:extLst>
          </p:cNvPr>
          <p:cNvSpPr txBox="1"/>
          <p:nvPr/>
        </p:nvSpPr>
        <p:spPr>
          <a:xfrm>
            <a:off x="7763273" y="510075"/>
            <a:ext cx="21283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리조트 소식</a:t>
            </a:r>
          </a:p>
        </p:txBody>
      </p:sp>
      <p:cxnSp>
        <p:nvCxnSpPr>
          <p:cNvPr id="56" name="직선 연결선 55"/>
          <p:cNvCxnSpPr/>
          <p:nvPr/>
        </p:nvCxnSpPr>
        <p:spPr>
          <a:xfrm>
            <a:off x="290061" y="1046133"/>
            <a:ext cx="11722536" cy="0"/>
          </a:xfrm>
          <a:prstGeom prst="line">
            <a:avLst/>
          </a:prstGeom>
          <a:ln w="1905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387268" y="1274921"/>
            <a:ext cx="35715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다이닝</a:t>
            </a:r>
            <a:endParaRPr lang="ko-KR" altLang="en-US" sz="3200" b="1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TextBox 25">
            <a:hlinkClick r:id="rId4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366014" y="1973370"/>
            <a:ext cx="7586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중식당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962117" y="1962819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</a:rPr>
              <a:t>｜</a:t>
            </a:r>
            <a:endParaRPr lang="ko-KR" altLang="en-US" sz="1400" dirty="0"/>
          </a:p>
        </p:txBody>
      </p:sp>
      <p:sp>
        <p:nvSpPr>
          <p:cNvPr id="28" name="TextBox 27">
            <a:hlinkClick r:id="rId5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1307676" y="1959412"/>
            <a:ext cx="8017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>
                <a:latin typeface="맑은 고딕" panose="020B0503020000020004" pitchFamily="50" charset="-127"/>
                <a:ea typeface="맑은 고딕" panose="020B0503020000020004" pitchFamily="50" charset="-127"/>
              </a:rPr>
              <a:t>일식당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1974812" y="1952127"/>
            <a:ext cx="26931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</a:rPr>
              <a:t>｜</a:t>
            </a:r>
            <a:endParaRPr lang="ko-KR" altLang="en-US" sz="1400" dirty="0"/>
          </a:p>
        </p:txBody>
      </p:sp>
      <p:sp>
        <p:nvSpPr>
          <p:cNvPr id="30" name="TextBox 29">
            <a:hlinkClick r:id="rId6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2313727" y="1959412"/>
            <a:ext cx="7938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한식당</a:t>
            </a:r>
          </a:p>
        </p:txBody>
      </p:sp>
      <p:sp>
        <p:nvSpPr>
          <p:cNvPr id="31" name="직사각형 30"/>
          <p:cNvSpPr/>
          <p:nvPr/>
        </p:nvSpPr>
        <p:spPr>
          <a:xfrm>
            <a:off x="2972890" y="1959412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</a:rPr>
              <a:t>｜</a:t>
            </a:r>
            <a:endParaRPr lang="ko-KR" altLang="en-US" sz="1400" dirty="0"/>
          </a:p>
        </p:txBody>
      </p:sp>
      <p:sp>
        <p:nvSpPr>
          <p:cNvPr id="32" name="TextBox 31">
            <a:hlinkClick r:id="rId7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3214668" y="1959412"/>
            <a:ext cx="1356007" cy="313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이탈리안 식당</a:t>
            </a:r>
          </a:p>
        </p:txBody>
      </p:sp>
      <p:sp>
        <p:nvSpPr>
          <p:cNvPr id="33" name="직사각형 32"/>
          <p:cNvSpPr/>
          <p:nvPr/>
        </p:nvSpPr>
        <p:spPr>
          <a:xfrm flipH="1">
            <a:off x="4424690" y="1944864"/>
            <a:ext cx="36750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</a:rPr>
              <a:t>｜</a:t>
            </a:r>
            <a:endParaRPr lang="ko-KR" altLang="en-US" sz="1400" dirty="0"/>
          </a:p>
        </p:txBody>
      </p:sp>
      <p:sp>
        <p:nvSpPr>
          <p:cNvPr id="34" name="TextBox 33">
            <a:hlinkClick r:id="rId8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4772336" y="1973370"/>
            <a:ext cx="4441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>
                <a:latin typeface="맑은 고딕" panose="020B0503020000020004" pitchFamily="50" charset="-127"/>
                <a:ea typeface="맑은 고딕" panose="020B0503020000020004" pitchFamily="50" charset="-127"/>
              </a:rPr>
              <a:t>바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5" name="직사각형 34"/>
          <p:cNvSpPr/>
          <p:nvPr/>
        </p:nvSpPr>
        <p:spPr>
          <a:xfrm flipH="1">
            <a:off x="5139361" y="1947308"/>
            <a:ext cx="43272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</a:rPr>
              <a:t>｜</a:t>
            </a:r>
            <a:endParaRPr lang="ko-KR" altLang="en-US" sz="1400" dirty="0"/>
          </a:p>
        </p:txBody>
      </p:sp>
      <p:sp>
        <p:nvSpPr>
          <p:cNvPr id="36" name="TextBox 35">
            <a:hlinkClick r:id="rId9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5455782" y="1959412"/>
            <a:ext cx="9546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노래주점</a:t>
            </a:r>
          </a:p>
        </p:txBody>
      </p:sp>
      <p:sp>
        <p:nvSpPr>
          <p:cNvPr id="37" name="직사각형 36"/>
          <p:cNvSpPr/>
          <p:nvPr/>
        </p:nvSpPr>
        <p:spPr>
          <a:xfrm>
            <a:off x="6284449" y="1947308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</a:rPr>
              <a:t>｜</a:t>
            </a:r>
            <a:endParaRPr lang="ko-KR" altLang="en-US" sz="1400" dirty="0"/>
          </a:p>
        </p:txBody>
      </p:sp>
      <p:sp>
        <p:nvSpPr>
          <p:cNvPr id="38" name="TextBox 37">
            <a:hlinkClick r:id="rId10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6609714" y="1952127"/>
            <a:ext cx="9546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치킨집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1" name="TextBox 40">
            <a:hlinkClick r:id="rId11" action="ppaction://hlinksldjump"/>
          </p:cNvPr>
          <p:cNvSpPr txBox="1"/>
          <p:nvPr/>
        </p:nvSpPr>
        <p:spPr>
          <a:xfrm>
            <a:off x="0" y="-4500"/>
            <a:ext cx="12192000" cy="3276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42" name="TextBox 41">
            <a:hlinkClick r:id="rId11" action="ppaction://hlinksldjump"/>
            <a:extLst>
              <a:ext uri="{FF2B5EF4-FFF2-40B4-BE49-F238E27FC236}">
                <a16:creationId xmlns:a16="http://schemas.microsoft.com/office/drawing/2014/main" id="{5B91270C-A6C4-4B12-990A-8E450FC54BC3}"/>
              </a:ext>
            </a:extLst>
          </p:cNvPr>
          <p:cNvSpPr txBox="1"/>
          <p:nvPr/>
        </p:nvSpPr>
        <p:spPr>
          <a:xfrm>
            <a:off x="10169314" y="505883"/>
            <a:ext cx="13079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고객센터</a:t>
            </a:r>
          </a:p>
        </p:txBody>
      </p:sp>
      <p:sp>
        <p:nvSpPr>
          <p:cNvPr id="43" name="TextBox 42">
            <a:hlinkClick r:id="rId12" action="ppaction://hlinksldjump"/>
          </p:cNvPr>
          <p:cNvSpPr txBox="1"/>
          <p:nvPr/>
        </p:nvSpPr>
        <p:spPr>
          <a:xfrm>
            <a:off x="286593" y="447528"/>
            <a:ext cx="26021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n w="19050">
                  <a:noFill/>
                </a:ln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DASAN RESORT   </a:t>
            </a:r>
            <a:endParaRPr lang="ko-KR" altLang="en-US" sz="2400" b="1" dirty="0">
              <a:ln w="19050">
                <a:noFill/>
              </a:ln>
              <a:solidFill>
                <a:schemeClr val="tx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TextBox 43">
            <a:hlinkClick r:id="rId11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3327558" y="515692"/>
            <a:ext cx="12741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통합예약</a:t>
            </a:r>
          </a:p>
        </p:txBody>
      </p:sp>
      <p:sp>
        <p:nvSpPr>
          <p:cNvPr id="45" name="TextBox 44">
            <a:hlinkClick r:id="rId11" action="ppaction://hlinksldjump"/>
            <a:extLst>
              <a:ext uri="{FF2B5EF4-FFF2-40B4-BE49-F238E27FC236}">
                <a16:creationId xmlns:a16="http://schemas.microsoft.com/office/drawing/2014/main" id="{7998F973-8D88-4A40-85FA-9758A265D305}"/>
              </a:ext>
            </a:extLst>
          </p:cNvPr>
          <p:cNvSpPr txBox="1"/>
          <p:nvPr/>
        </p:nvSpPr>
        <p:spPr>
          <a:xfrm>
            <a:off x="5476713" y="516530"/>
            <a:ext cx="15441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리조트 안내</a:t>
            </a:r>
          </a:p>
        </p:txBody>
      </p:sp>
      <p:sp>
        <p:nvSpPr>
          <p:cNvPr id="46" name="TextBox 45">
            <a:hlinkClick r:id="rId11" action="ppaction://hlinksldjump"/>
            <a:extLst>
              <a:ext uri="{FF2B5EF4-FFF2-40B4-BE49-F238E27FC236}">
                <a16:creationId xmlns:a16="http://schemas.microsoft.com/office/drawing/2014/main" id="{7998F973-8D88-4A40-85FA-9758A265D305}"/>
              </a:ext>
            </a:extLst>
          </p:cNvPr>
          <p:cNvSpPr txBox="1"/>
          <p:nvPr/>
        </p:nvSpPr>
        <p:spPr>
          <a:xfrm>
            <a:off x="7759017" y="511162"/>
            <a:ext cx="15612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리조트 소식</a:t>
            </a:r>
          </a:p>
        </p:txBody>
      </p:sp>
      <p:sp>
        <p:nvSpPr>
          <p:cNvPr id="48" name="TextBox 47">
            <a:hlinkClick r:id="rId13" action="ppaction://hlinksldjump"/>
            <a:extLst>
              <a:ext uri="{FF2B5EF4-FFF2-40B4-BE49-F238E27FC236}">
                <a16:creationId xmlns:a16="http://schemas.microsoft.com/office/drawing/2014/main" id="{F58275E5-7314-4031-97E4-97B7FDB1D406}"/>
              </a:ext>
            </a:extLst>
          </p:cNvPr>
          <p:cNvSpPr txBox="1"/>
          <p:nvPr/>
        </p:nvSpPr>
        <p:spPr>
          <a:xfrm>
            <a:off x="3308210" y="886639"/>
            <a:ext cx="114993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객실 예약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2" name="TextBox 51">
            <a:hlinkClick r:id="rId14" action="ppaction://hlinksldjump"/>
            <a:extLst>
              <a:ext uri="{FF2B5EF4-FFF2-40B4-BE49-F238E27FC236}">
                <a16:creationId xmlns:a16="http://schemas.microsoft.com/office/drawing/2014/main" id="{F58275E5-7314-4031-97E4-97B7FDB1D406}"/>
              </a:ext>
            </a:extLst>
          </p:cNvPr>
          <p:cNvSpPr txBox="1"/>
          <p:nvPr/>
        </p:nvSpPr>
        <p:spPr>
          <a:xfrm>
            <a:off x="3285814" y="1235599"/>
            <a:ext cx="124020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서비스 예약</a:t>
            </a:r>
          </a:p>
        </p:txBody>
      </p:sp>
      <p:sp>
        <p:nvSpPr>
          <p:cNvPr id="57" name="TextBox 56">
            <a:hlinkClick r:id="rId15" action="ppaction://hlinksldjump"/>
            <a:extLst>
              <a:ext uri="{FF2B5EF4-FFF2-40B4-BE49-F238E27FC236}">
                <a16:creationId xmlns:a16="http://schemas.microsoft.com/office/drawing/2014/main" id="{F58275E5-7314-4031-97E4-97B7FDB1D406}"/>
              </a:ext>
            </a:extLst>
          </p:cNvPr>
          <p:cNvSpPr txBox="1"/>
          <p:nvPr/>
        </p:nvSpPr>
        <p:spPr>
          <a:xfrm>
            <a:off x="3017081" y="1619983"/>
            <a:ext cx="186499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 err="1">
                <a:latin typeface="맑은 고딕" panose="020B0503020000020004" pitchFamily="50" charset="-127"/>
              </a:rPr>
              <a:t>예약조회</a:t>
            </a:r>
            <a:r>
              <a:rPr lang="en-US" altLang="ko-KR" sz="1400" dirty="0">
                <a:latin typeface="맑은 고딕" panose="020B0503020000020004" pitchFamily="50" charset="-127"/>
              </a:rPr>
              <a:t>/</a:t>
            </a:r>
            <a:r>
              <a:rPr lang="ko-KR" altLang="en-US" sz="1400" dirty="0">
                <a:latin typeface="맑은 고딕" panose="020B0503020000020004" pitchFamily="50" charset="-127"/>
              </a:rPr>
              <a:t>변경</a:t>
            </a:r>
            <a:r>
              <a:rPr lang="en-US" altLang="ko-KR" sz="1400" dirty="0">
                <a:latin typeface="맑은 고딕" panose="020B0503020000020004" pitchFamily="50" charset="-127"/>
              </a:rPr>
              <a:t>/</a:t>
            </a:r>
            <a:r>
              <a:rPr lang="ko-KR" altLang="en-US" sz="1400" dirty="0">
                <a:latin typeface="맑은 고딕" panose="020B0503020000020004" pitchFamily="50" charset="-127"/>
              </a:rPr>
              <a:t>취소</a:t>
            </a:r>
          </a:p>
        </p:txBody>
      </p:sp>
      <p:sp>
        <p:nvSpPr>
          <p:cNvPr id="59" name="TextBox 58">
            <a:hlinkClick r:id="rId16" action="ppaction://hlinksldjump"/>
            <a:extLst>
              <a:ext uri="{FF2B5EF4-FFF2-40B4-BE49-F238E27FC236}">
                <a16:creationId xmlns:a16="http://schemas.microsoft.com/office/drawing/2014/main" id="{1EF22B79-2842-420A-B9FF-EF80463C3457}"/>
              </a:ext>
            </a:extLst>
          </p:cNvPr>
          <p:cNvSpPr txBox="1"/>
          <p:nvPr/>
        </p:nvSpPr>
        <p:spPr>
          <a:xfrm>
            <a:off x="7905040" y="933483"/>
            <a:ext cx="12145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리조트 뉴스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0" name="TextBox 59">
            <a:hlinkClick r:id="rId17" action="ppaction://hlinksldjump"/>
            <a:extLst>
              <a:ext uri="{FF2B5EF4-FFF2-40B4-BE49-F238E27FC236}">
                <a16:creationId xmlns:a16="http://schemas.microsoft.com/office/drawing/2014/main" id="{DF04EEA3-134F-408C-9479-AA9C986DC17B}"/>
              </a:ext>
            </a:extLst>
          </p:cNvPr>
          <p:cNvSpPr txBox="1"/>
          <p:nvPr/>
        </p:nvSpPr>
        <p:spPr>
          <a:xfrm>
            <a:off x="10278585" y="898107"/>
            <a:ext cx="87732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FAQ</a:t>
            </a:r>
          </a:p>
        </p:txBody>
      </p:sp>
      <p:sp>
        <p:nvSpPr>
          <p:cNvPr id="61" name="TextBox 60">
            <a:hlinkClick r:id="rId18" action="ppaction://hlinksldjump"/>
            <a:extLst>
              <a:ext uri="{FF2B5EF4-FFF2-40B4-BE49-F238E27FC236}">
                <a16:creationId xmlns:a16="http://schemas.microsoft.com/office/drawing/2014/main" id="{1EF22B79-2842-420A-B9FF-EF80463C3457}"/>
              </a:ext>
            </a:extLst>
          </p:cNvPr>
          <p:cNvSpPr txBox="1"/>
          <p:nvPr/>
        </p:nvSpPr>
        <p:spPr>
          <a:xfrm>
            <a:off x="7952442" y="1300695"/>
            <a:ext cx="111969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오시는 길</a:t>
            </a:r>
          </a:p>
        </p:txBody>
      </p:sp>
      <p:sp>
        <p:nvSpPr>
          <p:cNvPr id="62" name="TextBox 61">
            <a:hlinkClick r:id="rId19" action="ppaction://hlinksldjump"/>
            <a:extLst>
              <a:ext uri="{FF2B5EF4-FFF2-40B4-BE49-F238E27FC236}">
                <a16:creationId xmlns:a16="http://schemas.microsoft.com/office/drawing/2014/main" id="{DF04EEA3-134F-408C-9479-AA9C986DC17B}"/>
              </a:ext>
            </a:extLst>
          </p:cNvPr>
          <p:cNvSpPr txBox="1"/>
          <p:nvPr/>
        </p:nvSpPr>
        <p:spPr>
          <a:xfrm>
            <a:off x="10282588" y="1270037"/>
            <a:ext cx="89267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분실물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3" name="TextBox 62">
            <a:hlinkClick r:id="rId20" action="ppaction://hlinksldjump"/>
            <a:extLst>
              <a:ext uri="{FF2B5EF4-FFF2-40B4-BE49-F238E27FC236}">
                <a16:creationId xmlns:a16="http://schemas.microsoft.com/office/drawing/2014/main" id="{DF04EEA3-134F-408C-9479-AA9C986DC17B}"/>
              </a:ext>
            </a:extLst>
          </p:cNvPr>
          <p:cNvSpPr txBox="1"/>
          <p:nvPr/>
        </p:nvSpPr>
        <p:spPr>
          <a:xfrm>
            <a:off x="10238187" y="1654421"/>
            <a:ext cx="114450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고객의 소리</a:t>
            </a:r>
          </a:p>
        </p:txBody>
      </p:sp>
      <p:sp>
        <p:nvSpPr>
          <p:cNvPr id="64" name="TextBox 63">
            <a:hlinkClick r:id="rId21" action="ppaction://hlinksldjump"/>
            <a:extLst>
              <a:ext uri="{FF2B5EF4-FFF2-40B4-BE49-F238E27FC236}">
                <a16:creationId xmlns:a16="http://schemas.microsoft.com/office/drawing/2014/main" id="{1EF22B79-2842-420A-B9FF-EF80463C3457}"/>
              </a:ext>
            </a:extLst>
          </p:cNvPr>
          <p:cNvSpPr txBox="1"/>
          <p:nvPr/>
        </p:nvSpPr>
        <p:spPr>
          <a:xfrm>
            <a:off x="5522715" y="888592"/>
            <a:ext cx="141194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리조트 소개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5" name="TextBox 64">
            <a:hlinkClick r:id="rId22" action="ppaction://hlinksldjump"/>
            <a:extLst>
              <a:ext uri="{FF2B5EF4-FFF2-40B4-BE49-F238E27FC236}">
                <a16:creationId xmlns:a16="http://schemas.microsoft.com/office/drawing/2014/main" id="{1EF22B79-2842-420A-B9FF-EF80463C3457}"/>
              </a:ext>
            </a:extLst>
          </p:cNvPr>
          <p:cNvSpPr txBox="1"/>
          <p:nvPr/>
        </p:nvSpPr>
        <p:spPr>
          <a:xfrm>
            <a:off x="5892847" y="1243826"/>
            <a:ext cx="67168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객실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6" name="TextBox 65">
            <a:hlinkClick r:id="rId23" action="ppaction://hlinksldjump"/>
            <a:extLst>
              <a:ext uri="{FF2B5EF4-FFF2-40B4-BE49-F238E27FC236}">
                <a16:creationId xmlns:a16="http://schemas.microsoft.com/office/drawing/2014/main" id="{1EF22B79-2842-420A-B9FF-EF80463C3457}"/>
              </a:ext>
            </a:extLst>
          </p:cNvPr>
          <p:cNvSpPr txBox="1"/>
          <p:nvPr/>
        </p:nvSpPr>
        <p:spPr>
          <a:xfrm>
            <a:off x="5812024" y="1604197"/>
            <a:ext cx="87402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</a:rPr>
              <a:t>서비스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7" name="TextBox 66">
            <a:hlinkClick r:id="rId24" action="ppaction://hlinksldjump"/>
            <a:extLst>
              <a:ext uri="{FF2B5EF4-FFF2-40B4-BE49-F238E27FC236}">
                <a16:creationId xmlns:a16="http://schemas.microsoft.com/office/drawing/2014/main" id="{1EF22B79-2842-420A-B9FF-EF80463C3457}"/>
              </a:ext>
            </a:extLst>
          </p:cNvPr>
          <p:cNvSpPr txBox="1"/>
          <p:nvPr/>
        </p:nvSpPr>
        <p:spPr>
          <a:xfrm>
            <a:off x="5645064" y="1929506"/>
            <a:ext cx="120794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편의시설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8" name="TextBox 67">
            <a:hlinkClick r:id="rId4" action="ppaction://hlinksldjump"/>
            <a:extLst>
              <a:ext uri="{FF2B5EF4-FFF2-40B4-BE49-F238E27FC236}">
                <a16:creationId xmlns:a16="http://schemas.microsoft.com/office/drawing/2014/main" id="{1EF22B79-2842-420A-B9FF-EF80463C3457}"/>
              </a:ext>
            </a:extLst>
          </p:cNvPr>
          <p:cNvSpPr txBox="1"/>
          <p:nvPr/>
        </p:nvSpPr>
        <p:spPr>
          <a:xfrm>
            <a:off x="5834353" y="2276642"/>
            <a:ext cx="82936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다이닝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9" name="TextBox 68">
            <a:hlinkClick r:id="rId25" action="ppaction://hlinksldjump"/>
            <a:extLst>
              <a:ext uri="{FF2B5EF4-FFF2-40B4-BE49-F238E27FC236}">
                <a16:creationId xmlns:a16="http://schemas.microsoft.com/office/drawing/2014/main" id="{1EF22B79-2842-420A-B9FF-EF80463C3457}"/>
              </a:ext>
            </a:extLst>
          </p:cNvPr>
          <p:cNvSpPr txBox="1"/>
          <p:nvPr/>
        </p:nvSpPr>
        <p:spPr>
          <a:xfrm>
            <a:off x="5834352" y="2622811"/>
            <a:ext cx="829361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연회장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0" name="직사각형 69">
            <a:hlinkClick r:id="rId7" action="ppaction://hlinksldjump"/>
          </p:cNvPr>
          <p:cNvSpPr/>
          <p:nvPr/>
        </p:nvSpPr>
        <p:spPr>
          <a:xfrm>
            <a:off x="0" y="3378754"/>
            <a:ext cx="12192000" cy="34792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9141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2" grpId="0"/>
      <p:bldP spid="43" grpId="0"/>
      <p:bldP spid="44" grpId="0"/>
      <p:bldP spid="45" grpId="0"/>
      <p:bldP spid="46" grpId="0"/>
      <p:bldP spid="48" grpId="0"/>
      <p:bldP spid="52" grpId="0"/>
      <p:bldP spid="57" grpId="0"/>
      <p:bldP spid="59" grpId="0"/>
      <p:bldP spid="60" grpId="0"/>
      <p:bldP spid="61" grpId="0"/>
      <p:bldP spid="62" grpId="0"/>
      <p:bldP spid="63" grpId="0"/>
      <p:bldP spid="64" grpId="0"/>
      <p:bldP spid="65" grpId="0"/>
      <p:bldP spid="66" grpId="0"/>
      <p:bldP spid="67" grpId="0"/>
      <p:bldP spid="68" grpId="0"/>
      <p:bldP spid="69" grpId="0"/>
    </p:bld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직사각형 50"/>
          <p:cNvSpPr/>
          <p:nvPr/>
        </p:nvSpPr>
        <p:spPr>
          <a:xfrm>
            <a:off x="6072013" y="2503170"/>
            <a:ext cx="5710406" cy="40199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9" name="그림 3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09" r="18530"/>
          <a:stretch/>
        </p:blipFill>
        <p:spPr>
          <a:xfrm>
            <a:off x="389768" y="2510455"/>
            <a:ext cx="5682246" cy="4016192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6284449" y="2638780"/>
            <a:ext cx="550815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바</a:t>
            </a:r>
            <a:endParaRPr lang="en-US" altLang="ko-KR" sz="2400" b="1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2400" b="1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세계의 모든 칵테일을 즐길 수 있는 바입니다</a:t>
            </a:r>
            <a:r>
              <a:rPr lang="en-US" altLang="ko-KR" sz="1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합리적인 가격으로 바를 즐기시고 싶다면 </a:t>
            </a:r>
            <a:r>
              <a:rPr lang="ko-KR" altLang="en-US" sz="1600" dirty="0" err="1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다산리조트의</a:t>
            </a:r>
            <a:r>
              <a:rPr lang="ko-KR" altLang="en-US" sz="1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바를 찾아주세요</a:t>
            </a:r>
            <a:r>
              <a:rPr lang="en-US" altLang="ko-KR" sz="1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! </a:t>
            </a:r>
            <a:r>
              <a:rPr lang="ko-KR" altLang="en-US" sz="1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모든 칵테일을 만들어 드립니다</a:t>
            </a:r>
            <a:r>
              <a:rPr lang="en-US" altLang="ko-KR" sz="1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600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위치 </a:t>
            </a:r>
            <a:r>
              <a:rPr lang="en-US" altLang="ko-KR" sz="12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2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별관 지하 </a:t>
            </a:r>
            <a:r>
              <a:rPr lang="en-US" altLang="ko-KR" sz="12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2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층</a:t>
            </a:r>
            <a:endParaRPr lang="en-US" altLang="ko-KR" sz="1200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이용시간</a:t>
            </a:r>
            <a:r>
              <a:rPr lang="en-US" altLang="ko-KR" sz="12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: 17:00~03:00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문의전화</a:t>
            </a:r>
            <a:r>
              <a:rPr lang="en-US" altLang="ko-KR" sz="12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: 031-219-3661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대표메뉴</a:t>
            </a:r>
            <a:r>
              <a:rPr lang="en-US" altLang="ko-KR" sz="12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: </a:t>
            </a:r>
            <a:r>
              <a:rPr lang="ko-KR" altLang="en-US" sz="12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칵테일 </a:t>
            </a:r>
            <a:r>
              <a:rPr lang="en-US" altLang="ko-KR" sz="12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10,000</a:t>
            </a:r>
            <a:r>
              <a:rPr lang="ko-KR" altLang="en-US" sz="12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원</a:t>
            </a:r>
            <a:endParaRPr lang="en-US" altLang="ko-KR" sz="1200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6284449" y="3070376"/>
            <a:ext cx="4510309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ln w="19050">
                  <a:noFill/>
                </a:ln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Bar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B91270C-A6C4-4B12-990A-8E450FC54BC3}"/>
              </a:ext>
            </a:extLst>
          </p:cNvPr>
          <p:cNvSpPr txBox="1"/>
          <p:nvPr/>
        </p:nvSpPr>
        <p:spPr>
          <a:xfrm>
            <a:off x="10176901" y="505675"/>
            <a:ext cx="15975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고객센터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290061" y="448886"/>
            <a:ext cx="26021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n w="19050">
                  <a:noFill/>
                </a:ln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DASAN RESORT</a:t>
            </a:r>
            <a:endParaRPr lang="ko-KR" altLang="en-US" sz="2400" b="1" dirty="0">
              <a:ln w="19050">
                <a:noFill/>
              </a:ln>
              <a:solidFill>
                <a:schemeClr val="tx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3331026" y="518610"/>
            <a:ext cx="16625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통합예약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998F973-8D88-4A40-85FA-9758A265D305}"/>
              </a:ext>
            </a:extLst>
          </p:cNvPr>
          <p:cNvSpPr txBox="1"/>
          <p:nvPr/>
        </p:nvSpPr>
        <p:spPr>
          <a:xfrm>
            <a:off x="5487087" y="518610"/>
            <a:ext cx="21283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리조트 안내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7998F973-8D88-4A40-85FA-9758A265D305}"/>
              </a:ext>
            </a:extLst>
          </p:cNvPr>
          <p:cNvSpPr txBox="1"/>
          <p:nvPr/>
        </p:nvSpPr>
        <p:spPr>
          <a:xfrm>
            <a:off x="7763273" y="510075"/>
            <a:ext cx="21283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리조트 소식</a:t>
            </a:r>
          </a:p>
        </p:txBody>
      </p:sp>
      <p:cxnSp>
        <p:nvCxnSpPr>
          <p:cNvPr id="55" name="직선 연결선 54"/>
          <p:cNvCxnSpPr/>
          <p:nvPr/>
        </p:nvCxnSpPr>
        <p:spPr>
          <a:xfrm>
            <a:off x="290061" y="1046133"/>
            <a:ext cx="11722536" cy="0"/>
          </a:xfrm>
          <a:prstGeom prst="line">
            <a:avLst/>
          </a:prstGeom>
          <a:ln w="1905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387268" y="1274921"/>
            <a:ext cx="35715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다이닝</a:t>
            </a:r>
            <a:endParaRPr lang="ko-KR" altLang="en-US" sz="3200" b="1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TextBox 25">
            <a:hlinkClick r:id="rId4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366014" y="1973370"/>
            <a:ext cx="7586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중식당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962117" y="1962819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</a:rPr>
              <a:t>｜</a:t>
            </a:r>
            <a:endParaRPr lang="ko-KR" altLang="en-US" sz="1400" dirty="0"/>
          </a:p>
        </p:txBody>
      </p:sp>
      <p:sp>
        <p:nvSpPr>
          <p:cNvPr id="28" name="TextBox 27">
            <a:hlinkClick r:id="rId5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1307676" y="1959412"/>
            <a:ext cx="8017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>
                <a:latin typeface="맑은 고딕" panose="020B0503020000020004" pitchFamily="50" charset="-127"/>
                <a:ea typeface="맑은 고딕" panose="020B0503020000020004" pitchFamily="50" charset="-127"/>
              </a:rPr>
              <a:t>일식당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1974812" y="1952127"/>
            <a:ext cx="26931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</a:rPr>
              <a:t>｜</a:t>
            </a:r>
            <a:endParaRPr lang="ko-KR" altLang="en-US" sz="1400" dirty="0"/>
          </a:p>
        </p:txBody>
      </p:sp>
      <p:sp>
        <p:nvSpPr>
          <p:cNvPr id="30" name="TextBox 29">
            <a:hlinkClick r:id="rId6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2313727" y="1959412"/>
            <a:ext cx="7938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한식당</a:t>
            </a:r>
          </a:p>
        </p:txBody>
      </p:sp>
      <p:sp>
        <p:nvSpPr>
          <p:cNvPr id="31" name="직사각형 30"/>
          <p:cNvSpPr/>
          <p:nvPr/>
        </p:nvSpPr>
        <p:spPr>
          <a:xfrm>
            <a:off x="2972890" y="1959412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</a:rPr>
              <a:t>｜</a:t>
            </a:r>
            <a:endParaRPr lang="ko-KR" altLang="en-US" sz="1400" dirty="0"/>
          </a:p>
        </p:txBody>
      </p:sp>
      <p:sp>
        <p:nvSpPr>
          <p:cNvPr id="32" name="TextBox 31">
            <a:hlinkClick r:id="rId7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3214668" y="1959412"/>
            <a:ext cx="1356007" cy="313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이탈리안 식당</a:t>
            </a:r>
          </a:p>
        </p:txBody>
      </p:sp>
      <p:sp>
        <p:nvSpPr>
          <p:cNvPr id="33" name="직사각형 32"/>
          <p:cNvSpPr/>
          <p:nvPr/>
        </p:nvSpPr>
        <p:spPr>
          <a:xfrm flipH="1">
            <a:off x="4424690" y="1944864"/>
            <a:ext cx="36750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</a:rPr>
              <a:t>｜</a:t>
            </a:r>
            <a:endParaRPr lang="ko-KR" altLang="en-US" sz="1400" dirty="0"/>
          </a:p>
        </p:txBody>
      </p:sp>
      <p:sp>
        <p:nvSpPr>
          <p:cNvPr id="34" name="TextBox 33">
            <a:hlinkClick r:id="rId8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4772336" y="1973370"/>
            <a:ext cx="4441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>
                <a:latin typeface="맑은 고딕" panose="020B0503020000020004" pitchFamily="50" charset="-127"/>
                <a:ea typeface="맑은 고딕" panose="020B0503020000020004" pitchFamily="50" charset="-127"/>
              </a:rPr>
              <a:t>바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5" name="직사각형 34"/>
          <p:cNvSpPr/>
          <p:nvPr/>
        </p:nvSpPr>
        <p:spPr>
          <a:xfrm flipH="1">
            <a:off x="5139361" y="1947308"/>
            <a:ext cx="43272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</a:rPr>
              <a:t>｜</a:t>
            </a:r>
            <a:endParaRPr lang="ko-KR" altLang="en-US" sz="1400" dirty="0"/>
          </a:p>
        </p:txBody>
      </p:sp>
      <p:sp>
        <p:nvSpPr>
          <p:cNvPr id="36" name="TextBox 35">
            <a:hlinkClick r:id="rId9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5455782" y="1959412"/>
            <a:ext cx="9546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노래주점</a:t>
            </a:r>
          </a:p>
        </p:txBody>
      </p:sp>
      <p:sp>
        <p:nvSpPr>
          <p:cNvPr id="37" name="직사각형 36"/>
          <p:cNvSpPr/>
          <p:nvPr/>
        </p:nvSpPr>
        <p:spPr>
          <a:xfrm>
            <a:off x="6284449" y="1947308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</a:rPr>
              <a:t>｜</a:t>
            </a:r>
            <a:endParaRPr lang="ko-KR" altLang="en-US" sz="1400" dirty="0"/>
          </a:p>
        </p:txBody>
      </p:sp>
      <p:sp>
        <p:nvSpPr>
          <p:cNvPr id="38" name="TextBox 37">
            <a:hlinkClick r:id="rId10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6609714" y="1952127"/>
            <a:ext cx="9546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치킨집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1" name="TextBox 40">
            <a:hlinkClick r:id="rId11" action="ppaction://hlinksldjump"/>
          </p:cNvPr>
          <p:cNvSpPr txBox="1"/>
          <p:nvPr/>
        </p:nvSpPr>
        <p:spPr>
          <a:xfrm>
            <a:off x="0" y="-4500"/>
            <a:ext cx="12192000" cy="3276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42" name="TextBox 41">
            <a:hlinkClick r:id="rId11" action="ppaction://hlinksldjump"/>
            <a:extLst>
              <a:ext uri="{FF2B5EF4-FFF2-40B4-BE49-F238E27FC236}">
                <a16:creationId xmlns:a16="http://schemas.microsoft.com/office/drawing/2014/main" id="{5B91270C-A6C4-4B12-990A-8E450FC54BC3}"/>
              </a:ext>
            </a:extLst>
          </p:cNvPr>
          <p:cNvSpPr txBox="1"/>
          <p:nvPr/>
        </p:nvSpPr>
        <p:spPr>
          <a:xfrm>
            <a:off x="10169314" y="505883"/>
            <a:ext cx="13079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고객센터</a:t>
            </a:r>
          </a:p>
        </p:txBody>
      </p:sp>
      <p:sp>
        <p:nvSpPr>
          <p:cNvPr id="43" name="TextBox 42">
            <a:hlinkClick r:id="rId12" action="ppaction://hlinksldjump"/>
          </p:cNvPr>
          <p:cNvSpPr txBox="1"/>
          <p:nvPr/>
        </p:nvSpPr>
        <p:spPr>
          <a:xfrm>
            <a:off x="286593" y="447528"/>
            <a:ext cx="26021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n w="19050">
                  <a:noFill/>
                </a:ln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DASAN RESORT   </a:t>
            </a:r>
            <a:endParaRPr lang="ko-KR" altLang="en-US" sz="2400" b="1" dirty="0">
              <a:ln w="19050">
                <a:noFill/>
              </a:ln>
              <a:solidFill>
                <a:schemeClr val="tx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TextBox 43">
            <a:hlinkClick r:id="rId11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3327558" y="515692"/>
            <a:ext cx="12741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통합예약</a:t>
            </a:r>
          </a:p>
        </p:txBody>
      </p:sp>
      <p:sp>
        <p:nvSpPr>
          <p:cNvPr id="45" name="TextBox 44">
            <a:hlinkClick r:id="rId11" action="ppaction://hlinksldjump"/>
            <a:extLst>
              <a:ext uri="{FF2B5EF4-FFF2-40B4-BE49-F238E27FC236}">
                <a16:creationId xmlns:a16="http://schemas.microsoft.com/office/drawing/2014/main" id="{7998F973-8D88-4A40-85FA-9758A265D305}"/>
              </a:ext>
            </a:extLst>
          </p:cNvPr>
          <p:cNvSpPr txBox="1"/>
          <p:nvPr/>
        </p:nvSpPr>
        <p:spPr>
          <a:xfrm>
            <a:off x="5476713" y="516530"/>
            <a:ext cx="15441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리조트 안내</a:t>
            </a:r>
          </a:p>
        </p:txBody>
      </p:sp>
      <p:sp>
        <p:nvSpPr>
          <p:cNvPr id="46" name="TextBox 45">
            <a:hlinkClick r:id="rId11" action="ppaction://hlinksldjump"/>
            <a:extLst>
              <a:ext uri="{FF2B5EF4-FFF2-40B4-BE49-F238E27FC236}">
                <a16:creationId xmlns:a16="http://schemas.microsoft.com/office/drawing/2014/main" id="{7998F973-8D88-4A40-85FA-9758A265D305}"/>
              </a:ext>
            </a:extLst>
          </p:cNvPr>
          <p:cNvSpPr txBox="1"/>
          <p:nvPr/>
        </p:nvSpPr>
        <p:spPr>
          <a:xfrm>
            <a:off x="7759017" y="511162"/>
            <a:ext cx="15612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리조트 소식</a:t>
            </a:r>
          </a:p>
        </p:txBody>
      </p:sp>
      <p:sp>
        <p:nvSpPr>
          <p:cNvPr id="52" name="TextBox 51">
            <a:hlinkClick r:id="rId13" action="ppaction://hlinksldjump"/>
            <a:extLst>
              <a:ext uri="{FF2B5EF4-FFF2-40B4-BE49-F238E27FC236}">
                <a16:creationId xmlns:a16="http://schemas.microsoft.com/office/drawing/2014/main" id="{F58275E5-7314-4031-97E4-97B7FDB1D406}"/>
              </a:ext>
            </a:extLst>
          </p:cNvPr>
          <p:cNvSpPr txBox="1"/>
          <p:nvPr/>
        </p:nvSpPr>
        <p:spPr>
          <a:xfrm>
            <a:off x="3308210" y="886639"/>
            <a:ext cx="114993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객실 예약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7" name="TextBox 56">
            <a:hlinkClick r:id="rId14" action="ppaction://hlinksldjump"/>
            <a:extLst>
              <a:ext uri="{FF2B5EF4-FFF2-40B4-BE49-F238E27FC236}">
                <a16:creationId xmlns:a16="http://schemas.microsoft.com/office/drawing/2014/main" id="{F58275E5-7314-4031-97E4-97B7FDB1D406}"/>
              </a:ext>
            </a:extLst>
          </p:cNvPr>
          <p:cNvSpPr txBox="1"/>
          <p:nvPr/>
        </p:nvSpPr>
        <p:spPr>
          <a:xfrm>
            <a:off x="3285814" y="1235599"/>
            <a:ext cx="124020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서비스 예약</a:t>
            </a:r>
          </a:p>
        </p:txBody>
      </p:sp>
      <p:sp>
        <p:nvSpPr>
          <p:cNvPr id="58" name="TextBox 57">
            <a:hlinkClick r:id="rId15" action="ppaction://hlinksldjump"/>
            <a:extLst>
              <a:ext uri="{FF2B5EF4-FFF2-40B4-BE49-F238E27FC236}">
                <a16:creationId xmlns:a16="http://schemas.microsoft.com/office/drawing/2014/main" id="{F58275E5-7314-4031-97E4-97B7FDB1D406}"/>
              </a:ext>
            </a:extLst>
          </p:cNvPr>
          <p:cNvSpPr txBox="1"/>
          <p:nvPr/>
        </p:nvSpPr>
        <p:spPr>
          <a:xfrm>
            <a:off x="3017081" y="1619983"/>
            <a:ext cx="186499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 err="1">
                <a:latin typeface="맑은 고딕" panose="020B0503020000020004" pitchFamily="50" charset="-127"/>
              </a:rPr>
              <a:t>예약조회</a:t>
            </a:r>
            <a:r>
              <a:rPr lang="en-US" altLang="ko-KR" sz="1400" dirty="0">
                <a:latin typeface="맑은 고딕" panose="020B0503020000020004" pitchFamily="50" charset="-127"/>
              </a:rPr>
              <a:t>/</a:t>
            </a:r>
            <a:r>
              <a:rPr lang="ko-KR" altLang="en-US" sz="1400" dirty="0">
                <a:latin typeface="맑은 고딕" panose="020B0503020000020004" pitchFamily="50" charset="-127"/>
              </a:rPr>
              <a:t>변경</a:t>
            </a:r>
            <a:r>
              <a:rPr lang="en-US" altLang="ko-KR" sz="1400" dirty="0">
                <a:latin typeface="맑은 고딕" panose="020B0503020000020004" pitchFamily="50" charset="-127"/>
              </a:rPr>
              <a:t>/</a:t>
            </a:r>
            <a:r>
              <a:rPr lang="ko-KR" altLang="en-US" sz="1400" dirty="0">
                <a:latin typeface="맑은 고딕" panose="020B0503020000020004" pitchFamily="50" charset="-127"/>
              </a:rPr>
              <a:t>취소</a:t>
            </a:r>
          </a:p>
        </p:txBody>
      </p:sp>
      <p:sp>
        <p:nvSpPr>
          <p:cNvPr id="59" name="TextBox 58">
            <a:hlinkClick r:id="rId16" action="ppaction://hlinksldjump"/>
            <a:extLst>
              <a:ext uri="{FF2B5EF4-FFF2-40B4-BE49-F238E27FC236}">
                <a16:creationId xmlns:a16="http://schemas.microsoft.com/office/drawing/2014/main" id="{1EF22B79-2842-420A-B9FF-EF80463C3457}"/>
              </a:ext>
            </a:extLst>
          </p:cNvPr>
          <p:cNvSpPr txBox="1"/>
          <p:nvPr/>
        </p:nvSpPr>
        <p:spPr>
          <a:xfrm>
            <a:off x="7905040" y="933483"/>
            <a:ext cx="12145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리조트 뉴스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0" name="TextBox 59">
            <a:hlinkClick r:id="rId17" action="ppaction://hlinksldjump"/>
            <a:extLst>
              <a:ext uri="{FF2B5EF4-FFF2-40B4-BE49-F238E27FC236}">
                <a16:creationId xmlns:a16="http://schemas.microsoft.com/office/drawing/2014/main" id="{DF04EEA3-134F-408C-9479-AA9C986DC17B}"/>
              </a:ext>
            </a:extLst>
          </p:cNvPr>
          <p:cNvSpPr txBox="1"/>
          <p:nvPr/>
        </p:nvSpPr>
        <p:spPr>
          <a:xfrm>
            <a:off x="10278585" y="898107"/>
            <a:ext cx="87732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FAQ</a:t>
            </a:r>
          </a:p>
        </p:txBody>
      </p:sp>
      <p:sp>
        <p:nvSpPr>
          <p:cNvPr id="61" name="TextBox 60">
            <a:hlinkClick r:id="rId18" action="ppaction://hlinksldjump"/>
            <a:extLst>
              <a:ext uri="{FF2B5EF4-FFF2-40B4-BE49-F238E27FC236}">
                <a16:creationId xmlns:a16="http://schemas.microsoft.com/office/drawing/2014/main" id="{1EF22B79-2842-420A-B9FF-EF80463C3457}"/>
              </a:ext>
            </a:extLst>
          </p:cNvPr>
          <p:cNvSpPr txBox="1"/>
          <p:nvPr/>
        </p:nvSpPr>
        <p:spPr>
          <a:xfrm>
            <a:off x="7952442" y="1300695"/>
            <a:ext cx="111969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오시는 길</a:t>
            </a:r>
          </a:p>
        </p:txBody>
      </p:sp>
      <p:sp>
        <p:nvSpPr>
          <p:cNvPr id="62" name="TextBox 61">
            <a:hlinkClick r:id="rId19" action="ppaction://hlinksldjump"/>
            <a:extLst>
              <a:ext uri="{FF2B5EF4-FFF2-40B4-BE49-F238E27FC236}">
                <a16:creationId xmlns:a16="http://schemas.microsoft.com/office/drawing/2014/main" id="{DF04EEA3-134F-408C-9479-AA9C986DC17B}"/>
              </a:ext>
            </a:extLst>
          </p:cNvPr>
          <p:cNvSpPr txBox="1"/>
          <p:nvPr/>
        </p:nvSpPr>
        <p:spPr>
          <a:xfrm>
            <a:off x="10282588" y="1270037"/>
            <a:ext cx="89267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분실물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3" name="TextBox 62">
            <a:hlinkClick r:id="rId20" action="ppaction://hlinksldjump"/>
            <a:extLst>
              <a:ext uri="{FF2B5EF4-FFF2-40B4-BE49-F238E27FC236}">
                <a16:creationId xmlns:a16="http://schemas.microsoft.com/office/drawing/2014/main" id="{DF04EEA3-134F-408C-9479-AA9C986DC17B}"/>
              </a:ext>
            </a:extLst>
          </p:cNvPr>
          <p:cNvSpPr txBox="1"/>
          <p:nvPr/>
        </p:nvSpPr>
        <p:spPr>
          <a:xfrm>
            <a:off x="10238187" y="1654421"/>
            <a:ext cx="114450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고객의 소리</a:t>
            </a:r>
          </a:p>
        </p:txBody>
      </p:sp>
      <p:sp>
        <p:nvSpPr>
          <p:cNvPr id="64" name="TextBox 63">
            <a:hlinkClick r:id="rId21" action="ppaction://hlinksldjump"/>
            <a:extLst>
              <a:ext uri="{FF2B5EF4-FFF2-40B4-BE49-F238E27FC236}">
                <a16:creationId xmlns:a16="http://schemas.microsoft.com/office/drawing/2014/main" id="{1EF22B79-2842-420A-B9FF-EF80463C3457}"/>
              </a:ext>
            </a:extLst>
          </p:cNvPr>
          <p:cNvSpPr txBox="1"/>
          <p:nvPr/>
        </p:nvSpPr>
        <p:spPr>
          <a:xfrm>
            <a:off x="5522715" y="888592"/>
            <a:ext cx="141194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리조트 소개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5" name="TextBox 64">
            <a:hlinkClick r:id="rId22" action="ppaction://hlinksldjump"/>
            <a:extLst>
              <a:ext uri="{FF2B5EF4-FFF2-40B4-BE49-F238E27FC236}">
                <a16:creationId xmlns:a16="http://schemas.microsoft.com/office/drawing/2014/main" id="{1EF22B79-2842-420A-B9FF-EF80463C3457}"/>
              </a:ext>
            </a:extLst>
          </p:cNvPr>
          <p:cNvSpPr txBox="1"/>
          <p:nvPr/>
        </p:nvSpPr>
        <p:spPr>
          <a:xfrm>
            <a:off x="5892847" y="1243826"/>
            <a:ext cx="67168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객실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6" name="TextBox 65">
            <a:hlinkClick r:id="rId23" action="ppaction://hlinksldjump"/>
            <a:extLst>
              <a:ext uri="{FF2B5EF4-FFF2-40B4-BE49-F238E27FC236}">
                <a16:creationId xmlns:a16="http://schemas.microsoft.com/office/drawing/2014/main" id="{1EF22B79-2842-420A-B9FF-EF80463C3457}"/>
              </a:ext>
            </a:extLst>
          </p:cNvPr>
          <p:cNvSpPr txBox="1"/>
          <p:nvPr/>
        </p:nvSpPr>
        <p:spPr>
          <a:xfrm>
            <a:off x="5812024" y="1604197"/>
            <a:ext cx="87402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</a:rPr>
              <a:t>서비스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7" name="TextBox 66">
            <a:hlinkClick r:id="rId24" action="ppaction://hlinksldjump"/>
            <a:extLst>
              <a:ext uri="{FF2B5EF4-FFF2-40B4-BE49-F238E27FC236}">
                <a16:creationId xmlns:a16="http://schemas.microsoft.com/office/drawing/2014/main" id="{1EF22B79-2842-420A-B9FF-EF80463C3457}"/>
              </a:ext>
            </a:extLst>
          </p:cNvPr>
          <p:cNvSpPr txBox="1"/>
          <p:nvPr/>
        </p:nvSpPr>
        <p:spPr>
          <a:xfrm>
            <a:off x="5645064" y="1929506"/>
            <a:ext cx="120794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편의시설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8" name="TextBox 67">
            <a:hlinkClick r:id="rId4" action="ppaction://hlinksldjump"/>
            <a:extLst>
              <a:ext uri="{FF2B5EF4-FFF2-40B4-BE49-F238E27FC236}">
                <a16:creationId xmlns:a16="http://schemas.microsoft.com/office/drawing/2014/main" id="{1EF22B79-2842-420A-B9FF-EF80463C3457}"/>
              </a:ext>
            </a:extLst>
          </p:cNvPr>
          <p:cNvSpPr txBox="1"/>
          <p:nvPr/>
        </p:nvSpPr>
        <p:spPr>
          <a:xfrm>
            <a:off x="5834353" y="2276642"/>
            <a:ext cx="82936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다이닝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9" name="TextBox 68">
            <a:hlinkClick r:id="rId25" action="ppaction://hlinksldjump"/>
            <a:extLst>
              <a:ext uri="{FF2B5EF4-FFF2-40B4-BE49-F238E27FC236}">
                <a16:creationId xmlns:a16="http://schemas.microsoft.com/office/drawing/2014/main" id="{1EF22B79-2842-420A-B9FF-EF80463C3457}"/>
              </a:ext>
            </a:extLst>
          </p:cNvPr>
          <p:cNvSpPr txBox="1"/>
          <p:nvPr/>
        </p:nvSpPr>
        <p:spPr>
          <a:xfrm>
            <a:off x="5834352" y="2622811"/>
            <a:ext cx="829361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연회장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0" name="직사각형 69">
            <a:hlinkClick r:id="rId8" action="ppaction://hlinksldjump"/>
          </p:cNvPr>
          <p:cNvSpPr/>
          <p:nvPr/>
        </p:nvSpPr>
        <p:spPr>
          <a:xfrm>
            <a:off x="0" y="3378754"/>
            <a:ext cx="12192000" cy="34792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8385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2" grpId="0"/>
      <p:bldP spid="43" grpId="0"/>
      <p:bldP spid="44" grpId="0"/>
      <p:bldP spid="45" grpId="0"/>
      <p:bldP spid="46" grpId="0"/>
      <p:bldP spid="52" grpId="0"/>
      <p:bldP spid="57" grpId="0"/>
      <p:bldP spid="58" grpId="0"/>
      <p:bldP spid="59" grpId="0"/>
      <p:bldP spid="60" grpId="0"/>
      <p:bldP spid="61" grpId="0"/>
      <p:bldP spid="62" grpId="0"/>
      <p:bldP spid="63" grpId="0"/>
      <p:bldP spid="64" grpId="0"/>
      <p:bldP spid="65" grpId="0"/>
      <p:bldP spid="66" grpId="0"/>
      <p:bldP spid="67" grpId="0"/>
      <p:bldP spid="68" grpId="0"/>
      <p:bldP spid="69" grpId="0"/>
    </p:bld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직사각형 50"/>
          <p:cNvSpPr/>
          <p:nvPr/>
        </p:nvSpPr>
        <p:spPr>
          <a:xfrm>
            <a:off x="6072013" y="2503170"/>
            <a:ext cx="5710406" cy="40199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9" name="그림 3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13" t="-523" r="14933"/>
          <a:stretch/>
        </p:blipFill>
        <p:spPr>
          <a:xfrm>
            <a:off x="387848" y="2487664"/>
            <a:ext cx="5684165" cy="4030363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6284449" y="2648940"/>
            <a:ext cx="4510309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노래주점</a:t>
            </a:r>
            <a:endParaRPr lang="en-US" altLang="ko-KR" sz="2400" b="1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6284449" y="3080536"/>
            <a:ext cx="4510309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ln w="19050">
                  <a:noFill/>
                </a:ln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Karaoke Room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B91270C-A6C4-4B12-990A-8E450FC54BC3}"/>
              </a:ext>
            </a:extLst>
          </p:cNvPr>
          <p:cNvSpPr txBox="1"/>
          <p:nvPr/>
        </p:nvSpPr>
        <p:spPr>
          <a:xfrm>
            <a:off x="10176901" y="505675"/>
            <a:ext cx="15975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고객센터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290061" y="448886"/>
            <a:ext cx="26021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n w="19050">
                  <a:noFill/>
                </a:ln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DASAN RESORT</a:t>
            </a:r>
            <a:endParaRPr lang="ko-KR" altLang="en-US" sz="2400" b="1" dirty="0">
              <a:ln w="19050">
                <a:noFill/>
              </a:ln>
              <a:solidFill>
                <a:schemeClr val="tx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3331026" y="518610"/>
            <a:ext cx="16625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통합예약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7998F973-8D88-4A40-85FA-9758A265D305}"/>
              </a:ext>
            </a:extLst>
          </p:cNvPr>
          <p:cNvSpPr txBox="1"/>
          <p:nvPr/>
        </p:nvSpPr>
        <p:spPr>
          <a:xfrm>
            <a:off x="5487087" y="518610"/>
            <a:ext cx="21283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리조트 안내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998F973-8D88-4A40-85FA-9758A265D305}"/>
              </a:ext>
            </a:extLst>
          </p:cNvPr>
          <p:cNvSpPr txBox="1"/>
          <p:nvPr/>
        </p:nvSpPr>
        <p:spPr>
          <a:xfrm>
            <a:off x="7763273" y="510075"/>
            <a:ext cx="21283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리조트 소식</a:t>
            </a:r>
          </a:p>
        </p:txBody>
      </p:sp>
      <p:cxnSp>
        <p:nvCxnSpPr>
          <p:cNvPr id="56" name="직선 연결선 55"/>
          <p:cNvCxnSpPr/>
          <p:nvPr/>
        </p:nvCxnSpPr>
        <p:spPr>
          <a:xfrm>
            <a:off x="290061" y="1046133"/>
            <a:ext cx="11722536" cy="0"/>
          </a:xfrm>
          <a:prstGeom prst="line">
            <a:avLst/>
          </a:prstGeom>
          <a:ln w="1905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387268" y="1274921"/>
            <a:ext cx="35715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다이닝</a:t>
            </a:r>
            <a:endParaRPr lang="ko-KR" altLang="en-US" sz="3200" b="1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186759" y="3668114"/>
            <a:ext cx="546395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친구와</a:t>
            </a:r>
            <a:r>
              <a:rPr lang="en-US" altLang="ko-KR" sz="1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가족과 함께 노래 부르며 스트레스를 날리고</a:t>
            </a:r>
            <a:r>
              <a:rPr lang="en-US" altLang="ko-KR" sz="1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sz="1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가볍게 술을 마실 수 있는 공간입니다</a:t>
            </a:r>
            <a:r>
              <a:rPr lang="en-US" altLang="ko-KR" sz="1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  <a:p>
            <a:pPr>
              <a:lnSpc>
                <a:spcPct val="150000"/>
              </a:lnSpc>
            </a:pPr>
            <a:endParaRPr lang="en-US" altLang="ko-KR" sz="1600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위치 </a:t>
            </a:r>
            <a:r>
              <a:rPr lang="en-US" altLang="ko-KR" sz="12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2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별관 지하 </a:t>
            </a:r>
            <a:r>
              <a:rPr lang="en-US" altLang="ko-KR" sz="12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12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층</a:t>
            </a:r>
            <a:endParaRPr lang="en-US" altLang="ko-KR" sz="1200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이용시간</a:t>
            </a:r>
            <a:r>
              <a:rPr lang="en-US" altLang="ko-KR" sz="12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17:00~03:00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문의전화</a:t>
            </a:r>
            <a:r>
              <a:rPr lang="en-US" altLang="ko-KR" sz="12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: 031-219-3621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대표메뉴</a:t>
            </a:r>
            <a:r>
              <a:rPr lang="en-US" altLang="ko-KR" sz="12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: </a:t>
            </a:r>
            <a:r>
              <a:rPr lang="ko-KR" altLang="en-US" sz="12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맥주 </a:t>
            </a:r>
            <a:r>
              <a:rPr lang="en-US" altLang="ko-KR" sz="12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4,500</a:t>
            </a:r>
            <a:r>
              <a:rPr lang="ko-KR" altLang="en-US" sz="12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원</a:t>
            </a:r>
            <a:endParaRPr lang="en-US" altLang="ko-KR" sz="1200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</a:endParaRPr>
          </a:p>
        </p:txBody>
      </p:sp>
      <p:sp>
        <p:nvSpPr>
          <p:cNvPr id="42" name="TextBox 41">
            <a:hlinkClick r:id="rId4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366014" y="1973370"/>
            <a:ext cx="7586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중식당</a:t>
            </a:r>
          </a:p>
        </p:txBody>
      </p:sp>
      <p:sp>
        <p:nvSpPr>
          <p:cNvPr id="43" name="직사각형 42"/>
          <p:cNvSpPr/>
          <p:nvPr/>
        </p:nvSpPr>
        <p:spPr>
          <a:xfrm>
            <a:off x="962117" y="1962819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</a:rPr>
              <a:t>｜</a:t>
            </a:r>
            <a:endParaRPr lang="ko-KR" altLang="en-US" sz="1400" dirty="0"/>
          </a:p>
        </p:txBody>
      </p:sp>
      <p:sp>
        <p:nvSpPr>
          <p:cNvPr id="44" name="TextBox 43">
            <a:hlinkClick r:id="rId5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1307676" y="1959412"/>
            <a:ext cx="8017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>
                <a:latin typeface="맑은 고딕" panose="020B0503020000020004" pitchFamily="50" charset="-127"/>
                <a:ea typeface="맑은 고딕" panose="020B0503020000020004" pitchFamily="50" charset="-127"/>
              </a:rPr>
              <a:t>일식당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1974812" y="1952127"/>
            <a:ext cx="26931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</a:rPr>
              <a:t>｜</a:t>
            </a:r>
            <a:endParaRPr lang="ko-KR" altLang="en-US" sz="1400" dirty="0"/>
          </a:p>
        </p:txBody>
      </p:sp>
      <p:sp>
        <p:nvSpPr>
          <p:cNvPr id="46" name="TextBox 45">
            <a:hlinkClick r:id="rId6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2313727" y="1959412"/>
            <a:ext cx="7938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한식당</a:t>
            </a:r>
          </a:p>
        </p:txBody>
      </p:sp>
      <p:sp>
        <p:nvSpPr>
          <p:cNvPr id="48" name="직사각형 47"/>
          <p:cNvSpPr/>
          <p:nvPr/>
        </p:nvSpPr>
        <p:spPr>
          <a:xfrm>
            <a:off x="2972890" y="1959412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</a:rPr>
              <a:t>｜</a:t>
            </a:r>
            <a:endParaRPr lang="ko-KR" altLang="en-US" sz="1400" dirty="0"/>
          </a:p>
        </p:txBody>
      </p:sp>
      <p:sp>
        <p:nvSpPr>
          <p:cNvPr id="52" name="TextBox 51">
            <a:hlinkClick r:id="rId7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3214668" y="1959412"/>
            <a:ext cx="1356007" cy="313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이탈리안 식당</a:t>
            </a:r>
          </a:p>
        </p:txBody>
      </p:sp>
      <p:sp>
        <p:nvSpPr>
          <p:cNvPr id="71" name="직사각형 70"/>
          <p:cNvSpPr/>
          <p:nvPr/>
        </p:nvSpPr>
        <p:spPr>
          <a:xfrm flipH="1">
            <a:off x="4424690" y="1944864"/>
            <a:ext cx="36750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</a:rPr>
              <a:t>｜</a:t>
            </a:r>
            <a:endParaRPr lang="ko-KR" altLang="en-US" sz="1400" dirty="0"/>
          </a:p>
        </p:txBody>
      </p:sp>
      <p:sp>
        <p:nvSpPr>
          <p:cNvPr id="72" name="TextBox 71">
            <a:hlinkClick r:id="rId8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4772336" y="1973370"/>
            <a:ext cx="4441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>
                <a:latin typeface="맑은 고딕" panose="020B0503020000020004" pitchFamily="50" charset="-127"/>
                <a:ea typeface="맑은 고딕" panose="020B0503020000020004" pitchFamily="50" charset="-127"/>
              </a:rPr>
              <a:t>바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3" name="직사각형 72"/>
          <p:cNvSpPr/>
          <p:nvPr/>
        </p:nvSpPr>
        <p:spPr>
          <a:xfrm flipH="1">
            <a:off x="5139361" y="1947308"/>
            <a:ext cx="43272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</a:rPr>
              <a:t>｜</a:t>
            </a:r>
            <a:endParaRPr lang="ko-KR" altLang="en-US" sz="1400" dirty="0"/>
          </a:p>
        </p:txBody>
      </p:sp>
      <p:sp>
        <p:nvSpPr>
          <p:cNvPr id="74" name="TextBox 73">
            <a:hlinkClick r:id="rId9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5455782" y="1959412"/>
            <a:ext cx="9546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노래주점</a:t>
            </a:r>
          </a:p>
        </p:txBody>
      </p:sp>
      <p:sp>
        <p:nvSpPr>
          <p:cNvPr id="75" name="직사각형 74"/>
          <p:cNvSpPr/>
          <p:nvPr/>
        </p:nvSpPr>
        <p:spPr>
          <a:xfrm>
            <a:off x="6284449" y="1947308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</a:rPr>
              <a:t>｜</a:t>
            </a:r>
            <a:endParaRPr lang="ko-KR" altLang="en-US" sz="1400" dirty="0"/>
          </a:p>
        </p:txBody>
      </p:sp>
      <p:sp>
        <p:nvSpPr>
          <p:cNvPr id="76" name="TextBox 75">
            <a:hlinkClick r:id="rId10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6609714" y="1952127"/>
            <a:ext cx="9546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치킨집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TextBox 26">
            <a:hlinkClick r:id="rId11" action="ppaction://hlinksldjump"/>
          </p:cNvPr>
          <p:cNvSpPr txBox="1"/>
          <p:nvPr/>
        </p:nvSpPr>
        <p:spPr>
          <a:xfrm>
            <a:off x="0" y="-4500"/>
            <a:ext cx="12192000" cy="3276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28" name="TextBox 27">
            <a:hlinkClick r:id="rId11" action="ppaction://hlinksldjump"/>
            <a:extLst>
              <a:ext uri="{FF2B5EF4-FFF2-40B4-BE49-F238E27FC236}">
                <a16:creationId xmlns:a16="http://schemas.microsoft.com/office/drawing/2014/main" id="{5B91270C-A6C4-4B12-990A-8E450FC54BC3}"/>
              </a:ext>
            </a:extLst>
          </p:cNvPr>
          <p:cNvSpPr txBox="1"/>
          <p:nvPr/>
        </p:nvSpPr>
        <p:spPr>
          <a:xfrm>
            <a:off x="10169314" y="505883"/>
            <a:ext cx="13079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고객센터</a:t>
            </a:r>
          </a:p>
        </p:txBody>
      </p:sp>
      <p:sp>
        <p:nvSpPr>
          <p:cNvPr id="29" name="TextBox 28">
            <a:hlinkClick r:id="rId12" action="ppaction://hlinksldjump"/>
          </p:cNvPr>
          <p:cNvSpPr txBox="1"/>
          <p:nvPr/>
        </p:nvSpPr>
        <p:spPr>
          <a:xfrm>
            <a:off x="286593" y="447528"/>
            <a:ext cx="26021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n w="19050">
                  <a:noFill/>
                </a:ln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DASAN RESORT   </a:t>
            </a:r>
            <a:endParaRPr lang="ko-KR" altLang="en-US" sz="2400" b="1" dirty="0">
              <a:ln w="19050">
                <a:noFill/>
              </a:ln>
              <a:solidFill>
                <a:schemeClr val="tx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" name="TextBox 29">
            <a:hlinkClick r:id="rId11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3327558" y="515692"/>
            <a:ext cx="12741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통합예약</a:t>
            </a:r>
          </a:p>
        </p:txBody>
      </p:sp>
      <p:sp>
        <p:nvSpPr>
          <p:cNvPr id="31" name="TextBox 30">
            <a:hlinkClick r:id="rId11" action="ppaction://hlinksldjump"/>
            <a:extLst>
              <a:ext uri="{FF2B5EF4-FFF2-40B4-BE49-F238E27FC236}">
                <a16:creationId xmlns:a16="http://schemas.microsoft.com/office/drawing/2014/main" id="{7998F973-8D88-4A40-85FA-9758A265D305}"/>
              </a:ext>
            </a:extLst>
          </p:cNvPr>
          <p:cNvSpPr txBox="1"/>
          <p:nvPr/>
        </p:nvSpPr>
        <p:spPr>
          <a:xfrm>
            <a:off x="5476713" y="516530"/>
            <a:ext cx="15441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리조트 안내</a:t>
            </a:r>
          </a:p>
        </p:txBody>
      </p:sp>
      <p:sp>
        <p:nvSpPr>
          <p:cNvPr id="32" name="TextBox 31">
            <a:hlinkClick r:id="rId11" action="ppaction://hlinksldjump"/>
            <a:extLst>
              <a:ext uri="{FF2B5EF4-FFF2-40B4-BE49-F238E27FC236}">
                <a16:creationId xmlns:a16="http://schemas.microsoft.com/office/drawing/2014/main" id="{7998F973-8D88-4A40-85FA-9758A265D305}"/>
              </a:ext>
            </a:extLst>
          </p:cNvPr>
          <p:cNvSpPr txBox="1"/>
          <p:nvPr/>
        </p:nvSpPr>
        <p:spPr>
          <a:xfrm>
            <a:off x="7759017" y="511162"/>
            <a:ext cx="15612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리조트 소식</a:t>
            </a:r>
          </a:p>
        </p:txBody>
      </p:sp>
      <p:sp>
        <p:nvSpPr>
          <p:cNvPr id="33" name="TextBox 32">
            <a:hlinkClick r:id="rId13" action="ppaction://hlinksldjump"/>
            <a:extLst>
              <a:ext uri="{FF2B5EF4-FFF2-40B4-BE49-F238E27FC236}">
                <a16:creationId xmlns:a16="http://schemas.microsoft.com/office/drawing/2014/main" id="{F58275E5-7314-4031-97E4-97B7FDB1D406}"/>
              </a:ext>
            </a:extLst>
          </p:cNvPr>
          <p:cNvSpPr txBox="1"/>
          <p:nvPr/>
        </p:nvSpPr>
        <p:spPr>
          <a:xfrm>
            <a:off x="3308210" y="886639"/>
            <a:ext cx="114993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객실 예약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4" name="TextBox 33">
            <a:hlinkClick r:id="rId14" action="ppaction://hlinksldjump"/>
            <a:extLst>
              <a:ext uri="{FF2B5EF4-FFF2-40B4-BE49-F238E27FC236}">
                <a16:creationId xmlns:a16="http://schemas.microsoft.com/office/drawing/2014/main" id="{F58275E5-7314-4031-97E4-97B7FDB1D406}"/>
              </a:ext>
            </a:extLst>
          </p:cNvPr>
          <p:cNvSpPr txBox="1"/>
          <p:nvPr/>
        </p:nvSpPr>
        <p:spPr>
          <a:xfrm>
            <a:off x="3285814" y="1235599"/>
            <a:ext cx="124020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서비스 예약</a:t>
            </a:r>
          </a:p>
        </p:txBody>
      </p:sp>
      <p:sp>
        <p:nvSpPr>
          <p:cNvPr id="35" name="TextBox 34">
            <a:hlinkClick r:id="rId15" action="ppaction://hlinksldjump"/>
            <a:extLst>
              <a:ext uri="{FF2B5EF4-FFF2-40B4-BE49-F238E27FC236}">
                <a16:creationId xmlns:a16="http://schemas.microsoft.com/office/drawing/2014/main" id="{F58275E5-7314-4031-97E4-97B7FDB1D406}"/>
              </a:ext>
            </a:extLst>
          </p:cNvPr>
          <p:cNvSpPr txBox="1"/>
          <p:nvPr/>
        </p:nvSpPr>
        <p:spPr>
          <a:xfrm>
            <a:off x="3017081" y="1619983"/>
            <a:ext cx="186499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 err="1">
                <a:latin typeface="맑은 고딕" panose="020B0503020000020004" pitchFamily="50" charset="-127"/>
              </a:rPr>
              <a:t>예약조회</a:t>
            </a:r>
            <a:r>
              <a:rPr lang="en-US" altLang="ko-KR" sz="1400" dirty="0">
                <a:latin typeface="맑은 고딕" panose="020B0503020000020004" pitchFamily="50" charset="-127"/>
              </a:rPr>
              <a:t>/</a:t>
            </a:r>
            <a:r>
              <a:rPr lang="ko-KR" altLang="en-US" sz="1400" dirty="0">
                <a:latin typeface="맑은 고딕" panose="020B0503020000020004" pitchFamily="50" charset="-127"/>
              </a:rPr>
              <a:t>변경</a:t>
            </a:r>
            <a:r>
              <a:rPr lang="en-US" altLang="ko-KR" sz="1400" dirty="0">
                <a:latin typeface="맑은 고딕" panose="020B0503020000020004" pitchFamily="50" charset="-127"/>
              </a:rPr>
              <a:t>/</a:t>
            </a:r>
            <a:r>
              <a:rPr lang="ko-KR" altLang="en-US" sz="1400" dirty="0">
                <a:latin typeface="맑은 고딕" panose="020B0503020000020004" pitchFamily="50" charset="-127"/>
              </a:rPr>
              <a:t>취소</a:t>
            </a:r>
          </a:p>
        </p:txBody>
      </p:sp>
      <p:sp>
        <p:nvSpPr>
          <p:cNvPr id="36" name="TextBox 35">
            <a:hlinkClick r:id="rId16" action="ppaction://hlinksldjump"/>
            <a:extLst>
              <a:ext uri="{FF2B5EF4-FFF2-40B4-BE49-F238E27FC236}">
                <a16:creationId xmlns:a16="http://schemas.microsoft.com/office/drawing/2014/main" id="{1EF22B79-2842-420A-B9FF-EF80463C3457}"/>
              </a:ext>
            </a:extLst>
          </p:cNvPr>
          <p:cNvSpPr txBox="1"/>
          <p:nvPr/>
        </p:nvSpPr>
        <p:spPr>
          <a:xfrm>
            <a:off x="7905040" y="933483"/>
            <a:ext cx="12145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리조트 뉴스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TextBox 36">
            <a:hlinkClick r:id="rId17" action="ppaction://hlinksldjump"/>
            <a:extLst>
              <a:ext uri="{FF2B5EF4-FFF2-40B4-BE49-F238E27FC236}">
                <a16:creationId xmlns:a16="http://schemas.microsoft.com/office/drawing/2014/main" id="{DF04EEA3-134F-408C-9479-AA9C986DC17B}"/>
              </a:ext>
            </a:extLst>
          </p:cNvPr>
          <p:cNvSpPr txBox="1"/>
          <p:nvPr/>
        </p:nvSpPr>
        <p:spPr>
          <a:xfrm>
            <a:off x="10278585" y="898107"/>
            <a:ext cx="87732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FAQ</a:t>
            </a:r>
          </a:p>
        </p:txBody>
      </p:sp>
      <p:sp>
        <p:nvSpPr>
          <p:cNvPr id="38" name="TextBox 37">
            <a:hlinkClick r:id="rId18" action="ppaction://hlinksldjump"/>
            <a:extLst>
              <a:ext uri="{FF2B5EF4-FFF2-40B4-BE49-F238E27FC236}">
                <a16:creationId xmlns:a16="http://schemas.microsoft.com/office/drawing/2014/main" id="{1EF22B79-2842-420A-B9FF-EF80463C3457}"/>
              </a:ext>
            </a:extLst>
          </p:cNvPr>
          <p:cNvSpPr txBox="1"/>
          <p:nvPr/>
        </p:nvSpPr>
        <p:spPr>
          <a:xfrm>
            <a:off x="7952442" y="1300695"/>
            <a:ext cx="111969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오시는 길</a:t>
            </a:r>
          </a:p>
        </p:txBody>
      </p:sp>
      <p:sp>
        <p:nvSpPr>
          <p:cNvPr id="41" name="TextBox 40">
            <a:hlinkClick r:id="rId19" action="ppaction://hlinksldjump"/>
            <a:extLst>
              <a:ext uri="{FF2B5EF4-FFF2-40B4-BE49-F238E27FC236}">
                <a16:creationId xmlns:a16="http://schemas.microsoft.com/office/drawing/2014/main" id="{DF04EEA3-134F-408C-9479-AA9C986DC17B}"/>
              </a:ext>
            </a:extLst>
          </p:cNvPr>
          <p:cNvSpPr txBox="1"/>
          <p:nvPr/>
        </p:nvSpPr>
        <p:spPr>
          <a:xfrm>
            <a:off x="10282588" y="1270037"/>
            <a:ext cx="89267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분실물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8" name="TextBox 57">
            <a:hlinkClick r:id="rId20" action="ppaction://hlinksldjump"/>
            <a:extLst>
              <a:ext uri="{FF2B5EF4-FFF2-40B4-BE49-F238E27FC236}">
                <a16:creationId xmlns:a16="http://schemas.microsoft.com/office/drawing/2014/main" id="{DF04EEA3-134F-408C-9479-AA9C986DC17B}"/>
              </a:ext>
            </a:extLst>
          </p:cNvPr>
          <p:cNvSpPr txBox="1"/>
          <p:nvPr/>
        </p:nvSpPr>
        <p:spPr>
          <a:xfrm>
            <a:off x="10238187" y="1654421"/>
            <a:ext cx="114450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고객의 소리</a:t>
            </a:r>
          </a:p>
        </p:txBody>
      </p:sp>
      <p:sp>
        <p:nvSpPr>
          <p:cNvPr id="59" name="TextBox 58">
            <a:hlinkClick r:id="rId21" action="ppaction://hlinksldjump"/>
            <a:extLst>
              <a:ext uri="{FF2B5EF4-FFF2-40B4-BE49-F238E27FC236}">
                <a16:creationId xmlns:a16="http://schemas.microsoft.com/office/drawing/2014/main" id="{1EF22B79-2842-420A-B9FF-EF80463C3457}"/>
              </a:ext>
            </a:extLst>
          </p:cNvPr>
          <p:cNvSpPr txBox="1"/>
          <p:nvPr/>
        </p:nvSpPr>
        <p:spPr>
          <a:xfrm>
            <a:off x="5522715" y="888592"/>
            <a:ext cx="141194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리조트 소개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0" name="TextBox 59">
            <a:hlinkClick r:id="rId22" action="ppaction://hlinksldjump"/>
            <a:extLst>
              <a:ext uri="{FF2B5EF4-FFF2-40B4-BE49-F238E27FC236}">
                <a16:creationId xmlns:a16="http://schemas.microsoft.com/office/drawing/2014/main" id="{1EF22B79-2842-420A-B9FF-EF80463C3457}"/>
              </a:ext>
            </a:extLst>
          </p:cNvPr>
          <p:cNvSpPr txBox="1"/>
          <p:nvPr/>
        </p:nvSpPr>
        <p:spPr>
          <a:xfrm>
            <a:off x="5892847" y="1243826"/>
            <a:ext cx="67168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객실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1" name="TextBox 60">
            <a:hlinkClick r:id="rId23" action="ppaction://hlinksldjump"/>
            <a:extLst>
              <a:ext uri="{FF2B5EF4-FFF2-40B4-BE49-F238E27FC236}">
                <a16:creationId xmlns:a16="http://schemas.microsoft.com/office/drawing/2014/main" id="{1EF22B79-2842-420A-B9FF-EF80463C3457}"/>
              </a:ext>
            </a:extLst>
          </p:cNvPr>
          <p:cNvSpPr txBox="1"/>
          <p:nvPr/>
        </p:nvSpPr>
        <p:spPr>
          <a:xfrm>
            <a:off x="5812024" y="1604197"/>
            <a:ext cx="87402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</a:rPr>
              <a:t>서비스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2" name="TextBox 61">
            <a:hlinkClick r:id="rId24" action="ppaction://hlinksldjump"/>
            <a:extLst>
              <a:ext uri="{FF2B5EF4-FFF2-40B4-BE49-F238E27FC236}">
                <a16:creationId xmlns:a16="http://schemas.microsoft.com/office/drawing/2014/main" id="{1EF22B79-2842-420A-B9FF-EF80463C3457}"/>
              </a:ext>
            </a:extLst>
          </p:cNvPr>
          <p:cNvSpPr txBox="1"/>
          <p:nvPr/>
        </p:nvSpPr>
        <p:spPr>
          <a:xfrm>
            <a:off x="5645064" y="1929506"/>
            <a:ext cx="120794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편의시설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3" name="TextBox 62">
            <a:hlinkClick r:id="rId4" action="ppaction://hlinksldjump"/>
            <a:extLst>
              <a:ext uri="{FF2B5EF4-FFF2-40B4-BE49-F238E27FC236}">
                <a16:creationId xmlns:a16="http://schemas.microsoft.com/office/drawing/2014/main" id="{1EF22B79-2842-420A-B9FF-EF80463C3457}"/>
              </a:ext>
            </a:extLst>
          </p:cNvPr>
          <p:cNvSpPr txBox="1"/>
          <p:nvPr/>
        </p:nvSpPr>
        <p:spPr>
          <a:xfrm>
            <a:off x="5834353" y="2276642"/>
            <a:ext cx="82936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다이닝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4" name="TextBox 63">
            <a:hlinkClick r:id="rId25" action="ppaction://hlinksldjump"/>
            <a:extLst>
              <a:ext uri="{FF2B5EF4-FFF2-40B4-BE49-F238E27FC236}">
                <a16:creationId xmlns:a16="http://schemas.microsoft.com/office/drawing/2014/main" id="{1EF22B79-2842-420A-B9FF-EF80463C3457}"/>
              </a:ext>
            </a:extLst>
          </p:cNvPr>
          <p:cNvSpPr txBox="1"/>
          <p:nvPr/>
        </p:nvSpPr>
        <p:spPr>
          <a:xfrm>
            <a:off x="5834352" y="2622811"/>
            <a:ext cx="829361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연회장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5" name="직사각형 64">
            <a:hlinkClick r:id="rId9" action="ppaction://hlinksldjump"/>
          </p:cNvPr>
          <p:cNvSpPr/>
          <p:nvPr/>
        </p:nvSpPr>
        <p:spPr>
          <a:xfrm>
            <a:off x="0" y="3378754"/>
            <a:ext cx="12192000" cy="34792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5106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37" grpId="0"/>
      <p:bldP spid="38" grpId="0"/>
      <p:bldP spid="41" grpId="0"/>
      <p:bldP spid="58" grpId="0"/>
      <p:bldP spid="59" grpId="0"/>
      <p:bldP spid="60" grpId="0"/>
      <p:bldP spid="61" grpId="0"/>
      <p:bldP spid="62" grpId="0"/>
      <p:bldP spid="63" grpId="0"/>
      <p:bldP spid="64" grpId="0"/>
    </p:bld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/>
        </p:nvSpPr>
        <p:spPr>
          <a:xfrm>
            <a:off x="387268" y="1274921"/>
            <a:ext cx="35715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다이닝</a:t>
            </a:r>
            <a:endParaRPr lang="ko-KR" altLang="en-US" sz="3200" b="1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6072013" y="2503170"/>
            <a:ext cx="5710406" cy="40199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9" name="그림 3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64" t="993"/>
          <a:stretch/>
        </p:blipFill>
        <p:spPr>
          <a:xfrm>
            <a:off x="389767" y="2507989"/>
            <a:ext cx="5682246" cy="4010039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6284449" y="2618460"/>
            <a:ext cx="524014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치킨집</a:t>
            </a:r>
            <a:endParaRPr lang="en-US" altLang="ko-KR" sz="2400" b="1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2400" b="1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 err="1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다산리조트에서</a:t>
            </a:r>
            <a:r>
              <a:rPr lang="ko-KR" altLang="en-US" sz="1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엄청나게 바삭한 치킨을 즐겨보세요</a:t>
            </a:r>
            <a:r>
              <a:rPr lang="en-US" altLang="ko-KR" sz="1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!</a:t>
            </a:r>
          </a:p>
          <a:p>
            <a:pPr>
              <a:lnSpc>
                <a:spcPct val="150000"/>
              </a:lnSpc>
            </a:pPr>
            <a:r>
              <a:rPr lang="ko-KR" altLang="en-US" sz="1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남녀노소 모두가 좋아하는 치킨으로</a:t>
            </a:r>
            <a:r>
              <a:rPr lang="en-US" altLang="ko-KR" sz="1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하루를 근사하게</a:t>
            </a:r>
            <a:endParaRPr lang="en-US" altLang="ko-KR" sz="1600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마무리할 수 있습니다</a:t>
            </a:r>
            <a:r>
              <a:rPr lang="en-US" altLang="ko-KR" sz="1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!</a:t>
            </a:r>
          </a:p>
          <a:p>
            <a:pPr>
              <a:lnSpc>
                <a:spcPct val="150000"/>
              </a:lnSpc>
            </a:pPr>
            <a:endParaRPr lang="en-US" altLang="ko-KR" sz="1600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위치 </a:t>
            </a:r>
            <a:r>
              <a:rPr lang="en-US" altLang="ko-KR" sz="12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2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별관 </a:t>
            </a:r>
            <a:r>
              <a:rPr lang="en-US" altLang="ko-KR" sz="12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12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층</a:t>
            </a:r>
            <a:endParaRPr lang="en-US" altLang="ko-KR" sz="1200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이용시간</a:t>
            </a:r>
            <a:r>
              <a:rPr lang="en-US" altLang="ko-KR" sz="12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: 17:00~03:00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문의전화</a:t>
            </a:r>
            <a:r>
              <a:rPr lang="en-US" altLang="ko-KR" sz="12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: 031-219-2802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대표메뉴</a:t>
            </a:r>
            <a:r>
              <a:rPr lang="en-US" altLang="ko-KR" sz="12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: </a:t>
            </a:r>
            <a:r>
              <a:rPr lang="ko-KR" altLang="en-US" sz="12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바삭한 치킨 </a:t>
            </a:r>
            <a:r>
              <a:rPr lang="en-US" altLang="ko-KR" sz="12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20,000</a:t>
            </a:r>
            <a:r>
              <a:rPr lang="ko-KR" altLang="en-US" sz="12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원</a:t>
            </a:r>
            <a:endParaRPr lang="en-US" altLang="ko-KR" sz="1200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6284449" y="3050056"/>
            <a:ext cx="4510309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ln w="19050">
                  <a:noFill/>
                </a:ln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Chicken Restaurant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B91270C-A6C4-4B12-990A-8E450FC54BC3}"/>
              </a:ext>
            </a:extLst>
          </p:cNvPr>
          <p:cNvSpPr txBox="1"/>
          <p:nvPr/>
        </p:nvSpPr>
        <p:spPr>
          <a:xfrm>
            <a:off x="10176901" y="505675"/>
            <a:ext cx="15975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고객센터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290061" y="448886"/>
            <a:ext cx="26021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n w="19050">
                  <a:noFill/>
                </a:ln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DASAN RESORT</a:t>
            </a:r>
            <a:endParaRPr lang="ko-KR" altLang="en-US" sz="2400" b="1" dirty="0">
              <a:ln w="19050">
                <a:noFill/>
              </a:ln>
              <a:solidFill>
                <a:schemeClr val="tx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3331026" y="518610"/>
            <a:ext cx="16625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통합예약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998F973-8D88-4A40-85FA-9758A265D305}"/>
              </a:ext>
            </a:extLst>
          </p:cNvPr>
          <p:cNvSpPr txBox="1"/>
          <p:nvPr/>
        </p:nvSpPr>
        <p:spPr>
          <a:xfrm>
            <a:off x="5487087" y="518610"/>
            <a:ext cx="21283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리조트 안내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7998F973-8D88-4A40-85FA-9758A265D305}"/>
              </a:ext>
            </a:extLst>
          </p:cNvPr>
          <p:cNvSpPr txBox="1"/>
          <p:nvPr/>
        </p:nvSpPr>
        <p:spPr>
          <a:xfrm>
            <a:off x="7763273" y="510075"/>
            <a:ext cx="21283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리조트 소식</a:t>
            </a:r>
          </a:p>
        </p:txBody>
      </p:sp>
      <p:cxnSp>
        <p:nvCxnSpPr>
          <p:cNvPr id="55" name="직선 연결선 54"/>
          <p:cNvCxnSpPr/>
          <p:nvPr/>
        </p:nvCxnSpPr>
        <p:spPr>
          <a:xfrm>
            <a:off x="290061" y="1046133"/>
            <a:ext cx="11722536" cy="0"/>
          </a:xfrm>
          <a:prstGeom prst="line">
            <a:avLst/>
          </a:prstGeom>
          <a:ln w="1905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hlinkClick r:id="rId4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366014" y="1973370"/>
            <a:ext cx="7586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중식당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962117" y="1962819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</a:rPr>
              <a:t>｜</a:t>
            </a:r>
            <a:endParaRPr lang="ko-KR" altLang="en-US" sz="1400" dirty="0"/>
          </a:p>
        </p:txBody>
      </p:sp>
      <p:sp>
        <p:nvSpPr>
          <p:cNvPr id="28" name="TextBox 27">
            <a:hlinkClick r:id="rId5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1307676" y="1959412"/>
            <a:ext cx="8017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>
                <a:latin typeface="맑은 고딕" panose="020B0503020000020004" pitchFamily="50" charset="-127"/>
                <a:ea typeface="맑은 고딕" panose="020B0503020000020004" pitchFamily="50" charset="-127"/>
              </a:rPr>
              <a:t>일식당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1974812" y="1952127"/>
            <a:ext cx="26931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</a:rPr>
              <a:t>｜</a:t>
            </a:r>
            <a:endParaRPr lang="ko-KR" altLang="en-US" sz="1400" dirty="0"/>
          </a:p>
        </p:txBody>
      </p:sp>
      <p:sp>
        <p:nvSpPr>
          <p:cNvPr id="30" name="TextBox 29">
            <a:hlinkClick r:id="rId6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2313727" y="1959412"/>
            <a:ext cx="7938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한식당</a:t>
            </a:r>
          </a:p>
        </p:txBody>
      </p:sp>
      <p:sp>
        <p:nvSpPr>
          <p:cNvPr id="31" name="직사각형 30"/>
          <p:cNvSpPr/>
          <p:nvPr/>
        </p:nvSpPr>
        <p:spPr>
          <a:xfrm>
            <a:off x="2972890" y="1959412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</a:rPr>
              <a:t>｜</a:t>
            </a:r>
            <a:endParaRPr lang="ko-KR" altLang="en-US" sz="1400" dirty="0"/>
          </a:p>
        </p:txBody>
      </p:sp>
      <p:sp>
        <p:nvSpPr>
          <p:cNvPr id="32" name="TextBox 31">
            <a:hlinkClick r:id="rId7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3214668" y="1959412"/>
            <a:ext cx="1356007" cy="313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이탈리안 식당</a:t>
            </a:r>
          </a:p>
        </p:txBody>
      </p:sp>
      <p:sp>
        <p:nvSpPr>
          <p:cNvPr id="33" name="직사각형 32"/>
          <p:cNvSpPr/>
          <p:nvPr/>
        </p:nvSpPr>
        <p:spPr>
          <a:xfrm flipH="1">
            <a:off x="4424690" y="1944864"/>
            <a:ext cx="36750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</a:rPr>
              <a:t>｜</a:t>
            </a:r>
            <a:endParaRPr lang="ko-KR" altLang="en-US" sz="1400" dirty="0"/>
          </a:p>
        </p:txBody>
      </p:sp>
      <p:sp>
        <p:nvSpPr>
          <p:cNvPr id="34" name="TextBox 33">
            <a:hlinkClick r:id="rId8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4772336" y="1973370"/>
            <a:ext cx="4441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>
                <a:latin typeface="맑은 고딕" panose="020B0503020000020004" pitchFamily="50" charset="-127"/>
                <a:ea typeface="맑은 고딕" panose="020B0503020000020004" pitchFamily="50" charset="-127"/>
              </a:rPr>
              <a:t>바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5" name="직사각형 34"/>
          <p:cNvSpPr/>
          <p:nvPr/>
        </p:nvSpPr>
        <p:spPr>
          <a:xfrm flipH="1">
            <a:off x="5139361" y="1947308"/>
            <a:ext cx="43272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</a:rPr>
              <a:t>｜</a:t>
            </a:r>
            <a:endParaRPr lang="ko-KR" altLang="en-US" sz="1400" dirty="0"/>
          </a:p>
        </p:txBody>
      </p:sp>
      <p:sp>
        <p:nvSpPr>
          <p:cNvPr id="36" name="TextBox 35">
            <a:hlinkClick r:id="rId9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5455782" y="1959412"/>
            <a:ext cx="9546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노래주점</a:t>
            </a:r>
          </a:p>
        </p:txBody>
      </p:sp>
      <p:sp>
        <p:nvSpPr>
          <p:cNvPr id="37" name="직사각형 36"/>
          <p:cNvSpPr/>
          <p:nvPr/>
        </p:nvSpPr>
        <p:spPr>
          <a:xfrm>
            <a:off x="6284449" y="1947308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</a:rPr>
              <a:t>｜</a:t>
            </a:r>
            <a:endParaRPr lang="ko-KR" altLang="en-US" sz="1400" dirty="0"/>
          </a:p>
        </p:txBody>
      </p:sp>
      <p:sp>
        <p:nvSpPr>
          <p:cNvPr id="38" name="TextBox 37">
            <a:hlinkClick r:id="rId10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6609714" y="1952127"/>
            <a:ext cx="9546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치킨집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1" name="TextBox 40">
            <a:hlinkClick r:id="rId11" action="ppaction://hlinksldjump"/>
          </p:cNvPr>
          <p:cNvSpPr txBox="1"/>
          <p:nvPr/>
        </p:nvSpPr>
        <p:spPr>
          <a:xfrm>
            <a:off x="0" y="-4500"/>
            <a:ext cx="12192000" cy="3276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42" name="TextBox 41">
            <a:hlinkClick r:id="rId11" action="ppaction://hlinksldjump"/>
            <a:extLst>
              <a:ext uri="{FF2B5EF4-FFF2-40B4-BE49-F238E27FC236}">
                <a16:creationId xmlns:a16="http://schemas.microsoft.com/office/drawing/2014/main" id="{5B91270C-A6C4-4B12-990A-8E450FC54BC3}"/>
              </a:ext>
            </a:extLst>
          </p:cNvPr>
          <p:cNvSpPr txBox="1"/>
          <p:nvPr/>
        </p:nvSpPr>
        <p:spPr>
          <a:xfrm>
            <a:off x="10169314" y="505883"/>
            <a:ext cx="13079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고객센터</a:t>
            </a:r>
          </a:p>
        </p:txBody>
      </p:sp>
      <p:sp>
        <p:nvSpPr>
          <p:cNvPr id="43" name="TextBox 42">
            <a:hlinkClick r:id="rId12" action="ppaction://hlinksldjump"/>
          </p:cNvPr>
          <p:cNvSpPr txBox="1"/>
          <p:nvPr/>
        </p:nvSpPr>
        <p:spPr>
          <a:xfrm>
            <a:off x="286593" y="447528"/>
            <a:ext cx="26021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n w="19050">
                  <a:noFill/>
                </a:ln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DASAN RESORT   </a:t>
            </a:r>
            <a:endParaRPr lang="ko-KR" altLang="en-US" sz="2400" b="1" dirty="0">
              <a:ln w="19050">
                <a:noFill/>
              </a:ln>
              <a:solidFill>
                <a:schemeClr val="tx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TextBox 43">
            <a:hlinkClick r:id="rId11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3327558" y="515692"/>
            <a:ext cx="12741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통합예약</a:t>
            </a:r>
          </a:p>
        </p:txBody>
      </p:sp>
      <p:sp>
        <p:nvSpPr>
          <p:cNvPr id="45" name="TextBox 44">
            <a:hlinkClick r:id="rId11" action="ppaction://hlinksldjump"/>
            <a:extLst>
              <a:ext uri="{FF2B5EF4-FFF2-40B4-BE49-F238E27FC236}">
                <a16:creationId xmlns:a16="http://schemas.microsoft.com/office/drawing/2014/main" id="{7998F973-8D88-4A40-85FA-9758A265D305}"/>
              </a:ext>
            </a:extLst>
          </p:cNvPr>
          <p:cNvSpPr txBox="1"/>
          <p:nvPr/>
        </p:nvSpPr>
        <p:spPr>
          <a:xfrm>
            <a:off x="5476713" y="516530"/>
            <a:ext cx="15441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리조트 안내</a:t>
            </a:r>
          </a:p>
        </p:txBody>
      </p:sp>
      <p:sp>
        <p:nvSpPr>
          <p:cNvPr id="46" name="TextBox 45">
            <a:hlinkClick r:id="rId11" action="ppaction://hlinksldjump"/>
            <a:extLst>
              <a:ext uri="{FF2B5EF4-FFF2-40B4-BE49-F238E27FC236}">
                <a16:creationId xmlns:a16="http://schemas.microsoft.com/office/drawing/2014/main" id="{7998F973-8D88-4A40-85FA-9758A265D305}"/>
              </a:ext>
            </a:extLst>
          </p:cNvPr>
          <p:cNvSpPr txBox="1"/>
          <p:nvPr/>
        </p:nvSpPr>
        <p:spPr>
          <a:xfrm>
            <a:off x="7759017" y="511162"/>
            <a:ext cx="15612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리조트 소식</a:t>
            </a:r>
          </a:p>
        </p:txBody>
      </p:sp>
      <p:sp>
        <p:nvSpPr>
          <p:cNvPr id="52" name="TextBox 51">
            <a:hlinkClick r:id="rId13" action="ppaction://hlinksldjump"/>
            <a:extLst>
              <a:ext uri="{FF2B5EF4-FFF2-40B4-BE49-F238E27FC236}">
                <a16:creationId xmlns:a16="http://schemas.microsoft.com/office/drawing/2014/main" id="{F58275E5-7314-4031-97E4-97B7FDB1D406}"/>
              </a:ext>
            </a:extLst>
          </p:cNvPr>
          <p:cNvSpPr txBox="1"/>
          <p:nvPr/>
        </p:nvSpPr>
        <p:spPr>
          <a:xfrm>
            <a:off x="3308210" y="886639"/>
            <a:ext cx="114993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객실 예약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6" name="TextBox 55">
            <a:hlinkClick r:id="rId14" action="ppaction://hlinksldjump"/>
            <a:extLst>
              <a:ext uri="{FF2B5EF4-FFF2-40B4-BE49-F238E27FC236}">
                <a16:creationId xmlns:a16="http://schemas.microsoft.com/office/drawing/2014/main" id="{F58275E5-7314-4031-97E4-97B7FDB1D406}"/>
              </a:ext>
            </a:extLst>
          </p:cNvPr>
          <p:cNvSpPr txBox="1"/>
          <p:nvPr/>
        </p:nvSpPr>
        <p:spPr>
          <a:xfrm>
            <a:off x="3285814" y="1235599"/>
            <a:ext cx="124020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서비스 예약</a:t>
            </a:r>
          </a:p>
        </p:txBody>
      </p:sp>
      <p:sp>
        <p:nvSpPr>
          <p:cNvPr id="57" name="TextBox 56">
            <a:hlinkClick r:id="rId15" action="ppaction://hlinksldjump"/>
            <a:extLst>
              <a:ext uri="{FF2B5EF4-FFF2-40B4-BE49-F238E27FC236}">
                <a16:creationId xmlns:a16="http://schemas.microsoft.com/office/drawing/2014/main" id="{F58275E5-7314-4031-97E4-97B7FDB1D406}"/>
              </a:ext>
            </a:extLst>
          </p:cNvPr>
          <p:cNvSpPr txBox="1"/>
          <p:nvPr/>
        </p:nvSpPr>
        <p:spPr>
          <a:xfrm>
            <a:off x="3017081" y="1619983"/>
            <a:ext cx="186499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 err="1">
                <a:latin typeface="맑은 고딕" panose="020B0503020000020004" pitchFamily="50" charset="-127"/>
              </a:rPr>
              <a:t>예약조회</a:t>
            </a:r>
            <a:r>
              <a:rPr lang="en-US" altLang="ko-KR" sz="1400" dirty="0">
                <a:latin typeface="맑은 고딕" panose="020B0503020000020004" pitchFamily="50" charset="-127"/>
              </a:rPr>
              <a:t>/</a:t>
            </a:r>
            <a:r>
              <a:rPr lang="ko-KR" altLang="en-US" sz="1400" dirty="0">
                <a:latin typeface="맑은 고딕" panose="020B0503020000020004" pitchFamily="50" charset="-127"/>
              </a:rPr>
              <a:t>변경</a:t>
            </a:r>
            <a:r>
              <a:rPr lang="en-US" altLang="ko-KR" sz="1400" dirty="0">
                <a:latin typeface="맑은 고딕" panose="020B0503020000020004" pitchFamily="50" charset="-127"/>
              </a:rPr>
              <a:t>/</a:t>
            </a:r>
            <a:r>
              <a:rPr lang="ko-KR" altLang="en-US" sz="1400" dirty="0">
                <a:latin typeface="맑은 고딕" panose="020B0503020000020004" pitchFamily="50" charset="-127"/>
              </a:rPr>
              <a:t>취소</a:t>
            </a:r>
          </a:p>
        </p:txBody>
      </p:sp>
      <p:sp>
        <p:nvSpPr>
          <p:cNvPr id="58" name="TextBox 57">
            <a:hlinkClick r:id="rId16" action="ppaction://hlinksldjump"/>
            <a:extLst>
              <a:ext uri="{FF2B5EF4-FFF2-40B4-BE49-F238E27FC236}">
                <a16:creationId xmlns:a16="http://schemas.microsoft.com/office/drawing/2014/main" id="{1EF22B79-2842-420A-B9FF-EF80463C3457}"/>
              </a:ext>
            </a:extLst>
          </p:cNvPr>
          <p:cNvSpPr txBox="1"/>
          <p:nvPr/>
        </p:nvSpPr>
        <p:spPr>
          <a:xfrm>
            <a:off x="7905040" y="933483"/>
            <a:ext cx="12145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리조트 뉴스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9" name="TextBox 58">
            <a:hlinkClick r:id="rId17" action="ppaction://hlinksldjump"/>
            <a:extLst>
              <a:ext uri="{FF2B5EF4-FFF2-40B4-BE49-F238E27FC236}">
                <a16:creationId xmlns:a16="http://schemas.microsoft.com/office/drawing/2014/main" id="{DF04EEA3-134F-408C-9479-AA9C986DC17B}"/>
              </a:ext>
            </a:extLst>
          </p:cNvPr>
          <p:cNvSpPr txBox="1"/>
          <p:nvPr/>
        </p:nvSpPr>
        <p:spPr>
          <a:xfrm>
            <a:off x="10278585" y="898107"/>
            <a:ext cx="87732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FAQ</a:t>
            </a:r>
          </a:p>
        </p:txBody>
      </p:sp>
      <p:sp>
        <p:nvSpPr>
          <p:cNvPr id="60" name="TextBox 59">
            <a:hlinkClick r:id="rId18" action="ppaction://hlinksldjump"/>
            <a:extLst>
              <a:ext uri="{FF2B5EF4-FFF2-40B4-BE49-F238E27FC236}">
                <a16:creationId xmlns:a16="http://schemas.microsoft.com/office/drawing/2014/main" id="{1EF22B79-2842-420A-B9FF-EF80463C3457}"/>
              </a:ext>
            </a:extLst>
          </p:cNvPr>
          <p:cNvSpPr txBox="1"/>
          <p:nvPr/>
        </p:nvSpPr>
        <p:spPr>
          <a:xfrm>
            <a:off x="7952442" y="1300695"/>
            <a:ext cx="111969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오시는 길</a:t>
            </a:r>
          </a:p>
        </p:txBody>
      </p:sp>
      <p:sp>
        <p:nvSpPr>
          <p:cNvPr id="61" name="TextBox 60">
            <a:hlinkClick r:id="rId19" action="ppaction://hlinksldjump"/>
            <a:extLst>
              <a:ext uri="{FF2B5EF4-FFF2-40B4-BE49-F238E27FC236}">
                <a16:creationId xmlns:a16="http://schemas.microsoft.com/office/drawing/2014/main" id="{DF04EEA3-134F-408C-9479-AA9C986DC17B}"/>
              </a:ext>
            </a:extLst>
          </p:cNvPr>
          <p:cNvSpPr txBox="1"/>
          <p:nvPr/>
        </p:nvSpPr>
        <p:spPr>
          <a:xfrm>
            <a:off x="10282588" y="1270037"/>
            <a:ext cx="89267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분실물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2" name="TextBox 61">
            <a:hlinkClick r:id="rId20" action="ppaction://hlinksldjump"/>
            <a:extLst>
              <a:ext uri="{FF2B5EF4-FFF2-40B4-BE49-F238E27FC236}">
                <a16:creationId xmlns:a16="http://schemas.microsoft.com/office/drawing/2014/main" id="{DF04EEA3-134F-408C-9479-AA9C986DC17B}"/>
              </a:ext>
            </a:extLst>
          </p:cNvPr>
          <p:cNvSpPr txBox="1"/>
          <p:nvPr/>
        </p:nvSpPr>
        <p:spPr>
          <a:xfrm>
            <a:off x="10238187" y="1654421"/>
            <a:ext cx="114450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고객의 소리</a:t>
            </a:r>
          </a:p>
        </p:txBody>
      </p:sp>
      <p:sp>
        <p:nvSpPr>
          <p:cNvPr id="63" name="TextBox 62">
            <a:hlinkClick r:id="rId21" action="ppaction://hlinksldjump"/>
            <a:extLst>
              <a:ext uri="{FF2B5EF4-FFF2-40B4-BE49-F238E27FC236}">
                <a16:creationId xmlns:a16="http://schemas.microsoft.com/office/drawing/2014/main" id="{1EF22B79-2842-420A-B9FF-EF80463C3457}"/>
              </a:ext>
            </a:extLst>
          </p:cNvPr>
          <p:cNvSpPr txBox="1"/>
          <p:nvPr/>
        </p:nvSpPr>
        <p:spPr>
          <a:xfrm>
            <a:off x="5522715" y="888592"/>
            <a:ext cx="141194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리조트 소개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4" name="TextBox 63">
            <a:hlinkClick r:id="rId22" action="ppaction://hlinksldjump"/>
            <a:extLst>
              <a:ext uri="{FF2B5EF4-FFF2-40B4-BE49-F238E27FC236}">
                <a16:creationId xmlns:a16="http://schemas.microsoft.com/office/drawing/2014/main" id="{1EF22B79-2842-420A-B9FF-EF80463C3457}"/>
              </a:ext>
            </a:extLst>
          </p:cNvPr>
          <p:cNvSpPr txBox="1"/>
          <p:nvPr/>
        </p:nvSpPr>
        <p:spPr>
          <a:xfrm>
            <a:off x="5892847" y="1243826"/>
            <a:ext cx="67168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객실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5" name="TextBox 64">
            <a:hlinkClick r:id="rId23" action="ppaction://hlinksldjump"/>
            <a:extLst>
              <a:ext uri="{FF2B5EF4-FFF2-40B4-BE49-F238E27FC236}">
                <a16:creationId xmlns:a16="http://schemas.microsoft.com/office/drawing/2014/main" id="{1EF22B79-2842-420A-B9FF-EF80463C3457}"/>
              </a:ext>
            </a:extLst>
          </p:cNvPr>
          <p:cNvSpPr txBox="1"/>
          <p:nvPr/>
        </p:nvSpPr>
        <p:spPr>
          <a:xfrm>
            <a:off x="5812024" y="1604197"/>
            <a:ext cx="87402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</a:rPr>
              <a:t>서비스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6" name="TextBox 65">
            <a:hlinkClick r:id="rId24" action="ppaction://hlinksldjump"/>
            <a:extLst>
              <a:ext uri="{FF2B5EF4-FFF2-40B4-BE49-F238E27FC236}">
                <a16:creationId xmlns:a16="http://schemas.microsoft.com/office/drawing/2014/main" id="{1EF22B79-2842-420A-B9FF-EF80463C3457}"/>
              </a:ext>
            </a:extLst>
          </p:cNvPr>
          <p:cNvSpPr txBox="1"/>
          <p:nvPr/>
        </p:nvSpPr>
        <p:spPr>
          <a:xfrm>
            <a:off x="5645064" y="1929506"/>
            <a:ext cx="120794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편의시설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7" name="TextBox 66">
            <a:hlinkClick r:id="rId4" action="ppaction://hlinksldjump"/>
            <a:extLst>
              <a:ext uri="{FF2B5EF4-FFF2-40B4-BE49-F238E27FC236}">
                <a16:creationId xmlns:a16="http://schemas.microsoft.com/office/drawing/2014/main" id="{1EF22B79-2842-420A-B9FF-EF80463C3457}"/>
              </a:ext>
            </a:extLst>
          </p:cNvPr>
          <p:cNvSpPr txBox="1"/>
          <p:nvPr/>
        </p:nvSpPr>
        <p:spPr>
          <a:xfrm>
            <a:off x="5834353" y="2276642"/>
            <a:ext cx="82936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다이닝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8" name="TextBox 67">
            <a:hlinkClick r:id="rId25" action="ppaction://hlinksldjump"/>
            <a:extLst>
              <a:ext uri="{FF2B5EF4-FFF2-40B4-BE49-F238E27FC236}">
                <a16:creationId xmlns:a16="http://schemas.microsoft.com/office/drawing/2014/main" id="{1EF22B79-2842-420A-B9FF-EF80463C3457}"/>
              </a:ext>
            </a:extLst>
          </p:cNvPr>
          <p:cNvSpPr txBox="1"/>
          <p:nvPr/>
        </p:nvSpPr>
        <p:spPr>
          <a:xfrm>
            <a:off x="5834352" y="2622811"/>
            <a:ext cx="829361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연회장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9" name="직사각형 68">
            <a:hlinkClick r:id="rId10" action="ppaction://hlinksldjump"/>
          </p:cNvPr>
          <p:cNvSpPr/>
          <p:nvPr/>
        </p:nvSpPr>
        <p:spPr>
          <a:xfrm>
            <a:off x="0" y="3378754"/>
            <a:ext cx="12192000" cy="34792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5859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2" grpId="0"/>
      <p:bldP spid="43" grpId="0"/>
      <p:bldP spid="44" grpId="0"/>
      <p:bldP spid="45" grpId="0"/>
      <p:bldP spid="46" grpId="0"/>
      <p:bldP spid="52" grpId="0"/>
      <p:bldP spid="56" grpId="0"/>
      <p:bldP spid="57" grpId="0"/>
      <p:bldP spid="58" grpId="0"/>
      <p:bldP spid="59" grpId="0"/>
      <p:bldP spid="60" grpId="0"/>
      <p:bldP spid="61" grpId="0"/>
      <p:bldP spid="62" grpId="0"/>
      <p:bldP spid="63" grpId="0"/>
      <p:bldP spid="64" grpId="0"/>
      <p:bldP spid="65" grpId="0"/>
      <p:bldP spid="66" grpId="0"/>
      <p:bldP spid="67" grpId="0"/>
      <p:bldP spid="68" grpId="0"/>
    </p:bld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Box 36">
            <a:extLst>
              <a:ext uri="{FF2B5EF4-FFF2-40B4-BE49-F238E27FC236}">
                <a16:creationId xmlns:a16="http://schemas.microsoft.com/office/drawing/2014/main" id="{5B91270C-A6C4-4B12-990A-8E450FC54BC3}"/>
              </a:ext>
            </a:extLst>
          </p:cNvPr>
          <p:cNvSpPr txBox="1"/>
          <p:nvPr/>
        </p:nvSpPr>
        <p:spPr>
          <a:xfrm>
            <a:off x="10176901" y="505675"/>
            <a:ext cx="15975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고객센터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290061" y="448886"/>
            <a:ext cx="26021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n w="19050">
                  <a:noFill/>
                </a:ln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DASAN RESORT</a:t>
            </a:r>
            <a:endParaRPr lang="ko-KR" altLang="en-US" sz="2400" b="1" dirty="0">
              <a:ln w="19050">
                <a:noFill/>
              </a:ln>
              <a:solidFill>
                <a:schemeClr val="tx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3331026" y="518610"/>
            <a:ext cx="16625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통합예약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998F973-8D88-4A40-85FA-9758A265D305}"/>
              </a:ext>
            </a:extLst>
          </p:cNvPr>
          <p:cNvSpPr txBox="1"/>
          <p:nvPr/>
        </p:nvSpPr>
        <p:spPr>
          <a:xfrm>
            <a:off x="5487087" y="518610"/>
            <a:ext cx="21283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리조트 안내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998F973-8D88-4A40-85FA-9758A265D305}"/>
              </a:ext>
            </a:extLst>
          </p:cNvPr>
          <p:cNvSpPr txBox="1"/>
          <p:nvPr/>
        </p:nvSpPr>
        <p:spPr>
          <a:xfrm>
            <a:off x="7763273" y="510075"/>
            <a:ext cx="21283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리조트 소식</a:t>
            </a:r>
          </a:p>
        </p:txBody>
      </p:sp>
      <p:cxnSp>
        <p:nvCxnSpPr>
          <p:cNvPr id="53" name="직선 연결선 52"/>
          <p:cNvCxnSpPr/>
          <p:nvPr/>
        </p:nvCxnSpPr>
        <p:spPr>
          <a:xfrm>
            <a:off x="290061" y="1046133"/>
            <a:ext cx="11722536" cy="0"/>
          </a:xfrm>
          <a:prstGeom prst="line">
            <a:avLst/>
          </a:prstGeom>
          <a:ln w="1905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429" b="12361"/>
          <a:stretch/>
        </p:blipFill>
        <p:spPr>
          <a:xfrm>
            <a:off x="0" y="1059068"/>
            <a:ext cx="12192000" cy="418349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90061" y="4068458"/>
            <a:ext cx="35715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n w="19050">
                  <a:noFill/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BANQUET</a:t>
            </a:r>
            <a:endParaRPr lang="ko-KR" altLang="en-US" sz="3600" b="1" dirty="0">
              <a:ln w="19050">
                <a:noFill/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290061" y="5391077"/>
            <a:ext cx="60650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최고의 서비스와 시설을 자랑합니다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다산리조트는 당신의 중요한 순간과 함께 합니다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300193" y="6277040"/>
            <a:ext cx="60650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전화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방문 예약만 가능합니다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   Tel.  031.219.3640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11">
            <a:hlinkClick r:id="rId4" action="ppaction://hlinksldjump"/>
          </p:cNvPr>
          <p:cNvSpPr txBox="1"/>
          <p:nvPr/>
        </p:nvSpPr>
        <p:spPr>
          <a:xfrm>
            <a:off x="0" y="-4500"/>
            <a:ext cx="12192000" cy="3276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3" name="TextBox 12">
            <a:hlinkClick r:id="rId4" action="ppaction://hlinksldjump"/>
            <a:extLst>
              <a:ext uri="{FF2B5EF4-FFF2-40B4-BE49-F238E27FC236}">
                <a16:creationId xmlns:a16="http://schemas.microsoft.com/office/drawing/2014/main" id="{5B91270C-A6C4-4B12-990A-8E450FC54BC3}"/>
              </a:ext>
            </a:extLst>
          </p:cNvPr>
          <p:cNvSpPr txBox="1"/>
          <p:nvPr/>
        </p:nvSpPr>
        <p:spPr>
          <a:xfrm>
            <a:off x="10169314" y="505883"/>
            <a:ext cx="13079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고객센터</a:t>
            </a:r>
          </a:p>
        </p:txBody>
      </p:sp>
      <p:sp>
        <p:nvSpPr>
          <p:cNvPr id="14" name="TextBox 13">
            <a:hlinkClick r:id="rId5" action="ppaction://hlinksldjump"/>
          </p:cNvPr>
          <p:cNvSpPr txBox="1"/>
          <p:nvPr/>
        </p:nvSpPr>
        <p:spPr>
          <a:xfrm>
            <a:off x="286593" y="447528"/>
            <a:ext cx="26021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n w="19050">
                  <a:noFill/>
                </a:ln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DASAN RESORT   </a:t>
            </a:r>
            <a:endParaRPr lang="ko-KR" altLang="en-US" sz="2400" b="1" dirty="0">
              <a:ln w="19050">
                <a:noFill/>
              </a:ln>
              <a:solidFill>
                <a:schemeClr val="tx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TextBox 16">
            <a:hlinkClick r:id="rId4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3327558" y="515692"/>
            <a:ext cx="12741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통합예약</a:t>
            </a:r>
          </a:p>
        </p:txBody>
      </p:sp>
      <p:sp>
        <p:nvSpPr>
          <p:cNvPr id="18" name="TextBox 17">
            <a:hlinkClick r:id="rId4" action="ppaction://hlinksldjump"/>
            <a:extLst>
              <a:ext uri="{FF2B5EF4-FFF2-40B4-BE49-F238E27FC236}">
                <a16:creationId xmlns:a16="http://schemas.microsoft.com/office/drawing/2014/main" id="{7998F973-8D88-4A40-85FA-9758A265D305}"/>
              </a:ext>
            </a:extLst>
          </p:cNvPr>
          <p:cNvSpPr txBox="1"/>
          <p:nvPr/>
        </p:nvSpPr>
        <p:spPr>
          <a:xfrm>
            <a:off x="5476713" y="516530"/>
            <a:ext cx="15441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리조트 안내</a:t>
            </a:r>
          </a:p>
        </p:txBody>
      </p:sp>
      <p:sp>
        <p:nvSpPr>
          <p:cNvPr id="19" name="TextBox 18">
            <a:hlinkClick r:id="rId4" action="ppaction://hlinksldjump"/>
            <a:extLst>
              <a:ext uri="{FF2B5EF4-FFF2-40B4-BE49-F238E27FC236}">
                <a16:creationId xmlns:a16="http://schemas.microsoft.com/office/drawing/2014/main" id="{7998F973-8D88-4A40-85FA-9758A265D305}"/>
              </a:ext>
            </a:extLst>
          </p:cNvPr>
          <p:cNvSpPr txBox="1"/>
          <p:nvPr/>
        </p:nvSpPr>
        <p:spPr>
          <a:xfrm>
            <a:off x="7759017" y="511162"/>
            <a:ext cx="15612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리조트 소식</a:t>
            </a:r>
          </a:p>
        </p:txBody>
      </p:sp>
      <p:sp>
        <p:nvSpPr>
          <p:cNvPr id="20" name="TextBox 19">
            <a:hlinkClick r:id="rId6" action="ppaction://hlinksldjump"/>
            <a:extLst>
              <a:ext uri="{FF2B5EF4-FFF2-40B4-BE49-F238E27FC236}">
                <a16:creationId xmlns:a16="http://schemas.microsoft.com/office/drawing/2014/main" id="{F58275E5-7314-4031-97E4-97B7FDB1D406}"/>
              </a:ext>
            </a:extLst>
          </p:cNvPr>
          <p:cNvSpPr txBox="1"/>
          <p:nvPr/>
        </p:nvSpPr>
        <p:spPr>
          <a:xfrm>
            <a:off x="3308210" y="886639"/>
            <a:ext cx="114993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객실 예약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TextBox 20">
            <a:hlinkClick r:id="rId7" action="ppaction://hlinksldjump"/>
            <a:extLst>
              <a:ext uri="{FF2B5EF4-FFF2-40B4-BE49-F238E27FC236}">
                <a16:creationId xmlns:a16="http://schemas.microsoft.com/office/drawing/2014/main" id="{F58275E5-7314-4031-97E4-97B7FDB1D406}"/>
              </a:ext>
            </a:extLst>
          </p:cNvPr>
          <p:cNvSpPr txBox="1"/>
          <p:nvPr/>
        </p:nvSpPr>
        <p:spPr>
          <a:xfrm>
            <a:off x="3285814" y="1235599"/>
            <a:ext cx="124020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서비스 예약</a:t>
            </a:r>
          </a:p>
        </p:txBody>
      </p:sp>
      <p:sp>
        <p:nvSpPr>
          <p:cNvPr id="22" name="TextBox 21">
            <a:hlinkClick r:id="rId8" action="ppaction://hlinksldjump"/>
            <a:extLst>
              <a:ext uri="{FF2B5EF4-FFF2-40B4-BE49-F238E27FC236}">
                <a16:creationId xmlns:a16="http://schemas.microsoft.com/office/drawing/2014/main" id="{F58275E5-7314-4031-97E4-97B7FDB1D406}"/>
              </a:ext>
            </a:extLst>
          </p:cNvPr>
          <p:cNvSpPr txBox="1"/>
          <p:nvPr/>
        </p:nvSpPr>
        <p:spPr>
          <a:xfrm>
            <a:off x="3017081" y="1619983"/>
            <a:ext cx="186499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 err="1">
                <a:latin typeface="맑은 고딕" panose="020B0503020000020004" pitchFamily="50" charset="-127"/>
              </a:rPr>
              <a:t>예약조회</a:t>
            </a:r>
            <a:r>
              <a:rPr lang="en-US" altLang="ko-KR" sz="1400" dirty="0">
                <a:latin typeface="맑은 고딕" panose="020B0503020000020004" pitchFamily="50" charset="-127"/>
              </a:rPr>
              <a:t>/</a:t>
            </a:r>
            <a:r>
              <a:rPr lang="ko-KR" altLang="en-US" sz="1400" dirty="0">
                <a:latin typeface="맑은 고딕" panose="020B0503020000020004" pitchFamily="50" charset="-127"/>
              </a:rPr>
              <a:t>변경</a:t>
            </a:r>
            <a:r>
              <a:rPr lang="en-US" altLang="ko-KR" sz="1400" dirty="0">
                <a:latin typeface="맑은 고딕" panose="020B0503020000020004" pitchFamily="50" charset="-127"/>
              </a:rPr>
              <a:t>/</a:t>
            </a:r>
            <a:r>
              <a:rPr lang="ko-KR" altLang="en-US" sz="1400" dirty="0">
                <a:latin typeface="맑은 고딕" panose="020B0503020000020004" pitchFamily="50" charset="-127"/>
              </a:rPr>
              <a:t>취소</a:t>
            </a:r>
          </a:p>
        </p:txBody>
      </p:sp>
      <p:sp>
        <p:nvSpPr>
          <p:cNvPr id="23" name="TextBox 22">
            <a:hlinkClick r:id="rId9" action="ppaction://hlinksldjump"/>
            <a:extLst>
              <a:ext uri="{FF2B5EF4-FFF2-40B4-BE49-F238E27FC236}">
                <a16:creationId xmlns:a16="http://schemas.microsoft.com/office/drawing/2014/main" id="{1EF22B79-2842-420A-B9FF-EF80463C3457}"/>
              </a:ext>
            </a:extLst>
          </p:cNvPr>
          <p:cNvSpPr txBox="1"/>
          <p:nvPr/>
        </p:nvSpPr>
        <p:spPr>
          <a:xfrm>
            <a:off x="7905040" y="933483"/>
            <a:ext cx="12145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리조트 뉴스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TextBox 23">
            <a:hlinkClick r:id="rId10" action="ppaction://hlinksldjump"/>
            <a:extLst>
              <a:ext uri="{FF2B5EF4-FFF2-40B4-BE49-F238E27FC236}">
                <a16:creationId xmlns:a16="http://schemas.microsoft.com/office/drawing/2014/main" id="{DF04EEA3-134F-408C-9479-AA9C986DC17B}"/>
              </a:ext>
            </a:extLst>
          </p:cNvPr>
          <p:cNvSpPr txBox="1"/>
          <p:nvPr/>
        </p:nvSpPr>
        <p:spPr>
          <a:xfrm>
            <a:off x="10278585" y="898107"/>
            <a:ext cx="87732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FAQ</a:t>
            </a:r>
          </a:p>
        </p:txBody>
      </p:sp>
      <p:sp>
        <p:nvSpPr>
          <p:cNvPr id="25" name="TextBox 24">
            <a:hlinkClick r:id="rId11" action="ppaction://hlinksldjump"/>
            <a:extLst>
              <a:ext uri="{FF2B5EF4-FFF2-40B4-BE49-F238E27FC236}">
                <a16:creationId xmlns:a16="http://schemas.microsoft.com/office/drawing/2014/main" id="{1EF22B79-2842-420A-B9FF-EF80463C3457}"/>
              </a:ext>
            </a:extLst>
          </p:cNvPr>
          <p:cNvSpPr txBox="1"/>
          <p:nvPr/>
        </p:nvSpPr>
        <p:spPr>
          <a:xfrm>
            <a:off x="7952442" y="1300695"/>
            <a:ext cx="111969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오시는 길</a:t>
            </a:r>
          </a:p>
        </p:txBody>
      </p:sp>
      <p:sp>
        <p:nvSpPr>
          <p:cNvPr id="26" name="TextBox 25">
            <a:hlinkClick r:id="rId12" action="ppaction://hlinksldjump"/>
            <a:extLst>
              <a:ext uri="{FF2B5EF4-FFF2-40B4-BE49-F238E27FC236}">
                <a16:creationId xmlns:a16="http://schemas.microsoft.com/office/drawing/2014/main" id="{DF04EEA3-134F-408C-9479-AA9C986DC17B}"/>
              </a:ext>
            </a:extLst>
          </p:cNvPr>
          <p:cNvSpPr txBox="1"/>
          <p:nvPr/>
        </p:nvSpPr>
        <p:spPr>
          <a:xfrm>
            <a:off x="10282588" y="1270037"/>
            <a:ext cx="89267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분실물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TextBox 26">
            <a:hlinkClick r:id="rId13" action="ppaction://hlinksldjump"/>
            <a:extLst>
              <a:ext uri="{FF2B5EF4-FFF2-40B4-BE49-F238E27FC236}">
                <a16:creationId xmlns:a16="http://schemas.microsoft.com/office/drawing/2014/main" id="{DF04EEA3-134F-408C-9479-AA9C986DC17B}"/>
              </a:ext>
            </a:extLst>
          </p:cNvPr>
          <p:cNvSpPr txBox="1"/>
          <p:nvPr/>
        </p:nvSpPr>
        <p:spPr>
          <a:xfrm>
            <a:off x="10238187" y="1654421"/>
            <a:ext cx="114450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고객의 소리</a:t>
            </a:r>
          </a:p>
        </p:txBody>
      </p:sp>
      <p:sp>
        <p:nvSpPr>
          <p:cNvPr id="28" name="TextBox 27">
            <a:hlinkClick r:id="rId14" action="ppaction://hlinksldjump"/>
            <a:extLst>
              <a:ext uri="{FF2B5EF4-FFF2-40B4-BE49-F238E27FC236}">
                <a16:creationId xmlns:a16="http://schemas.microsoft.com/office/drawing/2014/main" id="{1EF22B79-2842-420A-B9FF-EF80463C3457}"/>
              </a:ext>
            </a:extLst>
          </p:cNvPr>
          <p:cNvSpPr txBox="1"/>
          <p:nvPr/>
        </p:nvSpPr>
        <p:spPr>
          <a:xfrm>
            <a:off x="5522715" y="888592"/>
            <a:ext cx="141194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리조트 소개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TextBox 28">
            <a:hlinkClick r:id="rId15" action="ppaction://hlinksldjump"/>
            <a:extLst>
              <a:ext uri="{FF2B5EF4-FFF2-40B4-BE49-F238E27FC236}">
                <a16:creationId xmlns:a16="http://schemas.microsoft.com/office/drawing/2014/main" id="{1EF22B79-2842-420A-B9FF-EF80463C3457}"/>
              </a:ext>
            </a:extLst>
          </p:cNvPr>
          <p:cNvSpPr txBox="1"/>
          <p:nvPr/>
        </p:nvSpPr>
        <p:spPr>
          <a:xfrm>
            <a:off x="5892847" y="1243826"/>
            <a:ext cx="67168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객실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" name="TextBox 29">
            <a:hlinkClick r:id="rId16" action="ppaction://hlinksldjump"/>
            <a:extLst>
              <a:ext uri="{FF2B5EF4-FFF2-40B4-BE49-F238E27FC236}">
                <a16:creationId xmlns:a16="http://schemas.microsoft.com/office/drawing/2014/main" id="{1EF22B79-2842-420A-B9FF-EF80463C3457}"/>
              </a:ext>
            </a:extLst>
          </p:cNvPr>
          <p:cNvSpPr txBox="1"/>
          <p:nvPr/>
        </p:nvSpPr>
        <p:spPr>
          <a:xfrm>
            <a:off x="5812024" y="1604197"/>
            <a:ext cx="87402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</a:rPr>
              <a:t>서비스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TextBox 30">
            <a:hlinkClick r:id="rId17" action="ppaction://hlinksldjump"/>
            <a:extLst>
              <a:ext uri="{FF2B5EF4-FFF2-40B4-BE49-F238E27FC236}">
                <a16:creationId xmlns:a16="http://schemas.microsoft.com/office/drawing/2014/main" id="{1EF22B79-2842-420A-B9FF-EF80463C3457}"/>
              </a:ext>
            </a:extLst>
          </p:cNvPr>
          <p:cNvSpPr txBox="1"/>
          <p:nvPr/>
        </p:nvSpPr>
        <p:spPr>
          <a:xfrm>
            <a:off x="5645064" y="1929506"/>
            <a:ext cx="120794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편의시설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TextBox 31">
            <a:hlinkClick r:id="rId18" action="ppaction://hlinksldjump"/>
            <a:extLst>
              <a:ext uri="{FF2B5EF4-FFF2-40B4-BE49-F238E27FC236}">
                <a16:creationId xmlns:a16="http://schemas.microsoft.com/office/drawing/2014/main" id="{1EF22B79-2842-420A-B9FF-EF80463C3457}"/>
              </a:ext>
            </a:extLst>
          </p:cNvPr>
          <p:cNvSpPr txBox="1"/>
          <p:nvPr/>
        </p:nvSpPr>
        <p:spPr>
          <a:xfrm>
            <a:off x="5834353" y="2276642"/>
            <a:ext cx="82936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다이닝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" name="TextBox 32">
            <a:hlinkClick r:id="rId19" action="ppaction://hlinksldjump"/>
            <a:extLst>
              <a:ext uri="{FF2B5EF4-FFF2-40B4-BE49-F238E27FC236}">
                <a16:creationId xmlns:a16="http://schemas.microsoft.com/office/drawing/2014/main" id="{1EF22B79-2842-420A-B9FF-EF80463C3457}"/>
              </a:ext>
            </a:extLst>
          </p:cNvPr>
          <p:cNvSpPr txBox="1"/>
          <p:nvPr/>
        </p:nvSpPr>
        <p:spPr>
          <a:xfrm>
            <a:off x="5834352" y="2622811"/>
            <a:ext cx="829361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연회장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4" name="직사각형 33">
            <a:hlinkClick r:id="rId19" action="ppaction://hlinksldjump"/>
          </p:cNvPr>
          <p:cNvSpPr/>
          <p:nvPr/>
        </p:nvSpPr>
        <p:spPr>
          <a:xfrm>
            <a:off x="0" y="3378754"/>
            <a:ext cx="12192000" cy="34792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0145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  <p:bldP spid="14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28" grpId="0"/>
      <p:bldP spid="29" grpId="0"/>
      <p:bldP spid="30" grpId="0"/>
      <p:bldP spid="31" grpId="0"/>
      <p:bldP spid="32" grpId="0"/>
      <p:bldP spid="3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397545" y="1282926"/>
            <a:ext cx="35715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회원정보 수정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97545" y="1980304"/>
            <a:ext cx="68923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회원정보를 </a:t>
            </a:r>
            <a:endParaRPr lang="en-US" altLang="ko-KR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ko-KR" alt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정확하게 입력해주세요</a:t>
            </a:r>
            <a:r>
              <a:rPr lang="en-US" altLang="ko-KR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endParaRPr lang="ko-KR" alt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54627" y="3043432"/>
            <a:ext cx="18432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2"/>
                </a:solidFill>
              </a:rPr>
              <a:t>회원정보입력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694D132-3EDA-4047-962C-E0E71C76AA68}"/>
              </a:ext>
            </a:extLst>
          </p:cNvPr>
          <p:cNvSpPr txBox="1"/>
          <p:nvPr/>
        </p:nvSpPr>
        <p:spPr>
          <a:xfrm>
            <a:off x="563311" y="5214676"/>
            <a:ext cx="1624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2"/>
                </a:solidFill>
              </a:rPr>
              <a:t>*</a:t>
            </a:r>
            <a:r>
              <a:rPr lang="en-US" altLang="ko-KR" dirty="0">
                <a:solidFill>
                  <a:schemeClr val="accent2"/>
                </a:solidFill>
              </a:rPr>
              <a:t>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아이디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962404" y="3117863"/>
            <a:ext cx="31193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accent2"/>
                </a:solidFill>
              </a:rPr>
              <a:t>*</a:t>
            </a:r>
            <a:r>
              <a:rPr lang="ko-KR" altLang="en-US" sz="1400" b="1" dirty="0">
                <a:solidFill>
                  <a:schemeClr val="accent2"/>
                </a:solidFill>
              </a:rPr>
              <a:t>는 </a:t>
            </a:r>
            <a:r>
              <a:rPr lang="ko-KR" altLang="en-US" sz="1400" b="1" dirty="0" err="1">
                <a:solidFill>
                  <a:schemeClr val="accent2"/>
                </a:solidFill>
              </a:rPr>
              <a:t>필수입력</a:t>
            </a:r>
            <a:r>
              <a:rPr lang="ko-KR" altLang="en-US" sz="1400" b="1" dirty="0">
                <a:solidFill>
                  <a:schemeClr val="accent2"/>
                </a:solidFill>
              </a:rPr>
              <a:t> 항목입니다</a:t>
            </a:r>
            <a:r>
              <a:rPr lang="en-US" altLang="ko-KR" sz="1400" dirty="0">
                <a:solidFill>
                  <a:schemeClr val="accent2"/>
                </a:solidFill>
              </a:rPr>
              <a:t>.</a:t>
            </a:r>
            <a:r>
              <a:rPr lang="en-US" altLang="ko-KR" sz="1400" dirty="0">
                <a:solidFill>
                  <a:schemeClr val="accent4"/>
                </a:solidFill>
              </a:rPr>
              <a:t> </a:t>
            </a:r>
            <a:endParaRPr lang="ko-KR" altLang="en-US" sz="1400" dirty="0">
              <a:solidFill>
                <a:schemeClr val="accent4"/>
              </a:solidFill>
            </a:endParaRPr>
          </a:p>
        </p:txBody>
      </p:sp>
      <p:cxnSp>
        <p:nvCxnSpPr>
          <p:cNvPr id="20" name="직선 연결선 19"/>
          <p:cNvCxnSpPr/>
          <p:nvPr/>
        </p:nvCxnSpPr>
        <p:spPr>
          <a:xfrm flipV="1">
            <a:off x="406821" y="4151322"/>
            <a:ext cx="11145516" cy="7529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C874739E-8CE5-4242-B666-1499931958EB}"/>
              </a:ext>
            </a:extLst>
          </p:cNvPr>
          <p:cNvSpPr txBox="1"/>
          <p:nvPr/>
        </p:nvSpPr>
        <p:spPr>
          <a:xfrm>
            <a:off x="605955" y="3666934"/>
            <a:ext cx="1624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2"/>
                </a:solidFill>
              </a:rPr>
              <a:t>*</a:t>
            </a:r>
            <a:r>
              <a:rPr lang="en-US" altLang="ko-KR" dirty="0">
                <a:solidFill>
                  <a:schemeClr val="accent2"/>
                </a:solidFill>
              </a:rPr>
              <a:t>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이름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B6C9515-8D43-4214-9B4F-01D0FF28E98C}"/>
              </a:ext>
            </a:extLst>
          </p:cNvPr>
          <p:cNvSpPr txBox="1"/>
          <p:nvPr/>
        </p:nvSpPr>
        <p:spPr>
          <a:xfrm>
            <a:off x="605955" y="4356020"/>
            <a:ext cx="1624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2"/>
                </a:solidFill>
              </a:rPr>
              <a:t>*</a:t>
            </a:r>
            <a:r>
              <a:rPr lang="en-US" altLang="ko-KR" dirty="0">
                <a:solidFill>
                  <a:schemeClr val="accent2"/>
                </a:solidFill>
              </a:rPr>
              <a:t>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이메일 주소</a:t>
            </a:r>
          </a:p>
        </p:txBody>
      </p:sp>
      <p:cxnSp>
        <p:nvCxnSpPr>
          <p:cNvPr id="23" name="직선 연결선 22"/>
          <p:cNvCxnSpPr/>
          <p:nvPr/>
        </p:nvCxnSpPr>
        <p:spPr>
          <a:xfrm flipV="1">
            <a:off x="397545" y="5737363"/>
            <a:ext cx="11145516" cy="7529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1694D132-3EDA-4047-962C-E0E71C76AA68}"/>
              </a:ext>
            </a:extLst>
          </p:cNvPr>
          <p:cNvSpPr txBox="1"/>
          <p:nvPr/>
        </p:nvSpPr>
        <p:spPr>
          <a:xfrm>
            <a:off x="558823" y="5898247"/>
            <a:ext cx="1624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2"/>
                </a:solidFill>
              </a:rPr>
              <a:t>*</a:t>
            </a:r>
            <a:r>
              <a:rPr lang="en-US" altLang="ko-KR" dirty="0">
                <a:solidFill>
                  <a:schemeClr val="accent2"/>
                </a:solidFill>
              </a:rPr>
              <a:t>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비밀번호</a:t>
            </a:r>
          </a:p>
        </p:txBody>
      </p:sp>
      <p:cxnSp>
        <p:nvCxnSpPr>
          <p:cNvPr id="35" name="직선 연결선 34"/>
          <p:cNvCxnSpPr/>
          <p:nvPr/>
        </p:nvCxnSpPr>
        <p:spPr>
          <a:xfrm>
            <a:off x="406821" y="3515412"/>
            <a:ext cx="11159168" cy="379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C874739E-8CE5-4242-B666-1499931958EB}"/>
              </a:ext>
            </a:extLst>
          </p:cNvPr>
          <p:cNvSpPr txBox="1"/>
          <p:nvPr/>
        </p:nvSpPr>
        <p:spPr>
          <a:xfrm>
            <a:off x="2687502" y="3682506"/>
            <a:ext cx="1624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김아주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37" name="직선 연결선 36"/>
          <p:cNvCxnSpPr/>
          <p:nvPr/>
        </p:nvCxnSpPr>
        <p:spPr>
          <a:xfrm flipV="1">
            <a:off x="397545" y="5071096"/>
            <a:ext cx="11145516" cy="7529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C874739E-8CE5-4242-B666-1499931958EB}"/>
              </a:ext>
            </a:extLst>
          </p:cNvPr>
          <p:cNvSpPr txBox="1"/>
          <p:nvPr/>
        </p:nvSpPr>
        <p:spPr>
          <a:xfrm>
            <a:off x="2716973" y="4295160"/>
            <a:ext cx="2364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ajou99@naver.com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874739E-8CE5-4242-B666-1499931958EB}"/>
              </a:ext>
            </a:extLst>
          </p:cNvPr>
          <p:cNvSpPr txBox="1"/>
          <p:nvPr/>
        </p:nvSpPr>
        <p:spPr>
          <a:xfrm>
            <a:off x="2679373" y="4671682"/>
            <a:ext cx="33761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</a:rPr>
              <a:t>가입되어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</a:rPr>
              <a:t>있는 아이디입니다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</a:rPr>
              <a:t>. 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874739E-8CE5-4242-B666-1499931958EB}"/>
              </a:ext>
            </a:extLst>
          </p:cNvPr>
          <p:cNvSpPr txBox="1"/>
          <p:nvPr/>
        </p:nvSpPr>
        <p:spPr>
          <a:xfrm>
            <a:off x="2764063" y="5214676"/>
            <a:ext cx="2364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ajou99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874739E-8CE5-4242-B666-1499931958EB}"/>
              </a:ext>
            </a:extLst>
          </p:cNvPr>
          <p:cNvSpPr txBox="1"/>
          <p:nvPr/>
        </p:nvSpPr>
        <p:spPr>
          <a:xfrm>
            <a:off x="2764063" y="6013287"/>
            <a:ext cx="2364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********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2" name="직사각형 41">
            <a:hlinkClick r:id="rId2" action="ppaction://hlinksldjump"/>
          </p:cNvPr>
          <p:cNvSpPr/>
          <p:nvPr/>
        </p:nvSpPr>
        <p:spPr>
          <a:xfrm>
            <a:off x="3912769" y="5978545"/>
            <a:ext cx="1112603" cy="4388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변경</a:t>
            </a:r>
          </a:p>
        </p:txBody>
      </p:sp>
      <p:cxnSp>
        <p:nvCxnSpPr>
          <p:cNvPr id="43" name="직선 연결선 42"/>
          <p:cNvCxnSpPr/>
          <p:nvPr/>
        </p:nvCxnSpPr>
        <p:spPr>
          <a:xfrm flipV="1">
            <a:off x="397545" y="6637790"/>
            <a:ext cx="11145516" cy="7529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/>
          <p:cNvCxnSpPr/>
          <p:nvPr/>
        </p:nvCxnSpPr>
        <p:spPr>
          <a:xfrm>
            <a:off x="286593" y="1062496"/>
            <a:ext cx="11722536" cy="0"/>
          </a:xfrm>
          <a:prstGeom prst="line">
            <a:avLst/>
          </a:prstGeom>
          <a:ln w="1905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hlinkClick r:id="rId3" action="ppaction://hlinksldjump"/>
          </p:cNvPr>
          <p:cNvSpPr txBox="1"/>
          <p:nvPr/>
        </p:nvSpPr>
        <p:spPr>
          <a:xfrm>
            <a:off x="286593" y="373809"/>
            <a:ext cx="26021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n w="19050">
                  <a:noFill/>
                </a:ln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DASAN RESORT</a:t>
            </a:r>
            <a:endParaRPr lang="ko-KR" altLang="en-US" sz="2400" b="1" dirty="0">
              <a:ln w="19050">
                <a:noFill/>
              </a:ln>
              <a:solidFill>
                <a:schemeClr val="tx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049717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33">
            <a:extLst>
              <a:ext uri="{FF2B5EF4-FFF2-40B4-BE49-F238E27FC236}">
                <a16:creationId xmlns:a16="http://schemas.microsoft.com/office/drawing/2014/main" id="{AAFB5355-BED3-4EC1-B061-FE05B0E26EF9}"/>
              </a:ext>
            </a:extLst>
          </p:cNvPr>
          <p:cNvSpPr txBox="1"/>
          <p:nvPr/>
        </p:nvSpPr>
        <p:spPr>
          <a:xfrm>
            <a:off x="500596" y="891940"/>
            <a:ext cx="1624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2"/>
                </a:solidFill>
              </a:rPr>
              <a:t>*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주소</a:t>
            </a:r>
          </a:p>
        </p:txBody>
      </p:sp>
      <p:cxnSp>
        <p:nvCxnSpPr>
          <p:cNvPr id="44" name="직선 연결선 43"/>
          <p:cNvCxnSpPr/>
          <p:nvPr/>
        </p:nvCxnSpPr>
        <p:spPr>
          <a:xfrm flipV="1">
            <a:off x="500600" y="1546273"/>
            <a:ext cx="11145516" cy="7529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6D7FD5B5-14FA-49C1-866E-02EEC761E55C}"/>
              </a:ext>
            </a:extLst>
          </p:cNvPr>
          <p:cNvSpPr txBox="1"/>
          <p:nvPr/>
        </p:nvSpPr>
        <p:spPr>
          <a:xfrm>
            <a:off x="500594" y="155560"/>
            <a:ext cx="1624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2"/>
                </a:solidFill>
              </a:rPr>
              <a:t>*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휴대폰번호</a:t>
            </a:r>
          </a:p>
        </p:txBody>
      </p:sp>
      <p:cxnSp>
        <p:nvCxnSpPr>
          <p:cNvPr id="46" name="직선 연결선 45"/>
          <p:cNvCxnSpPr/>
          <p:nvPr/>
        </p:nvCxnSpPr>
        <p:spPr>
          <a:xfrm flipV="1">
            <a:off x="500600" y="740002"/>
            <a:ext cx="11145516" cy="7529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직사각형 46"/>
          <p:cNvSpPr/>
          <p:nvPr/>
        </p:nvSpPr>
        <p:spPr>
          <a:xfrm>
            <a:off x="2652717" y="915537"/>
            <a:ext cx="4998973" cy="4830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/>
          <p:cNvSpPr/>
          <p:nvPr/>
        </p:nvSpPr>
        <p:spPr>
          <a:xfrm>
            <a:off x="2652716" y="147428"/>
            <a:ext cx="1511511" cy="4830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/>
          <p:cNvSpPr/>
          <p:nvPr/>
        </p:nvSpPr>
        <p:spPr>
          <a:xfrm>
            <a:off x="4396447" y="147428"/>
            <a:ext cx="1511511" cy="4830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/>
          <p:cNvSpPr/>
          <p:nvPr/>
        </p:nvSpPr>
        <p:spPr>
          <a:xfrm>
            <a:off x="6140179" y="147428"/>
            <a:ext cx="1511511" cy="4830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/>
          <p:cNvSpPr/>
          <p:nvPr/>
        </p:nvSpPr>
        <p:spPr>
          <a:xfrm>
            <a:off x="5901613" y="233253"/>
            <a:ext cx="26962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 dirty="0">
                <a:solidFill>
                  <a:schemeClr val="bg1">
                    <a:lumMod val="50000"/>
                  </a:schemeClr>
                </a:solidFill>
              </a:rPr>
              <a:t>-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4164226" y="233253"/>
            <a:ext cx="26962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 dirty="0">
                <a:solidFill>
                  <a:schemeClr val="bg1">
                    <a:lumMod val="50000"/>
                  </a:schemeClr>
                </a:solidFill>
              </a:rPr>
              <a:t>-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2652716" y="978876"/>
            <a:ext cx="41259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/>
              <a:t>경기도 수원시</a:t>
            </a:r>
            <a:endParaRPr lang="ko-KR" altLang="en-US" sz="1600" dirty="0"/>
          </a:p>
        </p:txBody>
      </p:sp>
      <p:sp>
        <p:nvSpPr>
          <p:cNvPr id="61" name="직사각형 60">
            <a:hlinkClick r:id="rId2" action="ppaction://hlinksldjump"/>
          </p:cNvPr>
          <p:cNvSpPr/>
          <p:nvPr/>
        </p:nvSpPr>
        <p:spPr>
          <a:xfrm>
            <a:off x="3720251" y="3287215"/>
            <a:ext cx="2364674" cy="508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/>
              <a:t>취소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2724861" y="214095"/>
            <a:ext cx="7102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010</a:t>
            </a:r>
            <a:endParaRPr lang="ko-KR" altLang="en-US" sz="1600" dirty="0"/>
          </a:p>
        </p:txBody>
      </p:sp>
      <p:sp>
        <p:nvSpPr>
          <p:cNvPr id="63" name="TextBox 62"/>
          <p:cNvSpPr txBox="1"/>
          <p:nvPr/>
        </p:nvSpPr>
        <p:spPr>
          <a:xfrm>
            <a:off x="4812611" y="224278"/>
            <a:ext cx="7102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1234</a:t>
            </a:r>
            <a:endParaRPr lang="ko-KR" altLang="en-US" sz="1600" dirty="0"/>
          </a:p>
        </p:txBody>
      </p:sp>
      <p:sp>
        <p:nvSpPr>
          <p:cNvPr id="64" name="TextBox 63"/>
          <p:cNvSpPr txBox="1"/>
          <p:nvPr/>
        </p:nvSpPr>
        <p:spPr>
          <a:xfrm>
            <a:off x="6540813" y="230158"/>
            <a:ext cx="7102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5678</a:t>
            </a:r>
            <a:endParaRPr lang="ko-KR" altLang="en-US" sz="1600" dirty="0"/>
          </a:p>
        </p:txBody>
      </p:sp>
      <p:sp>
        <p:nvSpPr>
          <p:cNvPr id="66" name="직사각형 65">
            <a:hlinkClick r:id="rId3" action="ppaction://hlinksldjump"/>
          </p:cNvPr>
          <p:cNvSpPr/>
          <p:nvPr/>
        </p:nvSpPr>
        <p:spPr>
          <a:xfrm>
            <a:off x="6358143" y="3287215"/>
            <a:ext cx="2364674" cy="5083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/>
              <a:t>확인</a:t>
            </a:r>
          </a:p>
        </p:txBody>
      </p:sp>
    </p:spTree>
    <p:extLst>
      <p:ext uri="{BB962C8B-B14F-4D97-AF65-F5344CB8AC3E}">
        <p14:creationId xmlns:p14="http://schemas.microsoft.com/office/powerpoint/2010/main" val="1573267658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2" name="그룹 11"/>
          <p:cNvGrpSpPr/>
          <p:nvPr/>
        </p:nvGrpSpPr>
        <p:grpSpPr>
          <a:xfrm>
            <a:off x="1189092" y="2710267"/>
            <a:ext cx="9813815" cy="3070928"/>
            <a:chOff x="1262292" y="2521081"/>
            <a:chExt cx="9813815" cy="3070928"/>
          </a:xfrm>
        </p:grpSpPr>
        <p:sp>
          <p:nvSpPr>
            <p:cNvPr id="13" name="TextBox 12"/>
            <p:cNvSpPr txBox="1"/>
            <p:nvPr/>
          </p:nvSpPr>
          <p:spPr>
            <a:xfrm>
              <a:off x="1262292" y="2521081"/>
              <a:ext cx="9343697" cy="30008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lnSpc>
                  <a:spcPct val="150000"/>
                </a:lnSpc>
                <a:buAutoNum type="arabicPeriod"/>
              </a:pPr>
              <a:r>
                <a:rPr lang="en-US" altLang="ko-KR" dirty="0"/>
                <a:t>UI</a:t>
              </a:r>
              <a:r>
                <a:rPr lang="ko-KR" altLang="en-US" dirty="0"/>
                <a:t>보는 방법 설명</a:t>
              </a:r>
              <a:endParaRPr lang="en-US" altLang="ko-KR" dirty="0"/>
            </a:p>
            <a:p>
              <a:pPr marL="342900" indent="-342900">
                <a:lnSpc>
                  <a:spcPct val="150000"/>
                </a:lnSpc>
                <a:buAutoNum type="arabicPeriod"/>
              </a:pPr>
              <a:r>
                <a:rPr lang="ko-KR" altLang="en-US" dirty="0"/>
                <a:t>홈페이지 첫 화면 설명</a:t>
              </a:r>
              <a:endParaRPr lang="en-US" altLang="ko-KR" dirty="0"/>
            </a:p>
            <a:p>
              <a:pPr marL="342900" indent="-342900">
                <a:lnSpc>
                  <a:spcPct val="150000"/>
                </a:lnSpc>
                <a:buAutoNum type="arabicPeriod"/>
              </a:pPr>
              <a:r>
                <a:rPr lang="ko-KR" altLang="en-US" dirty="0"/>
                <a:t>리조트 안내 설명</a:t>
              </a:r>
              <a:endParaRPr lang="en-US" altLang="ko-KR" dirty="0"/>
            </a:p>
            <a:p>
              <a:pPr marL="342900" indent="-342900">
                <a:lnSpc>
                  <a:spcPct val="150000"/>
                </a:lnSpc>
                <a:buAutoNum type="arabicPeriod"/>
              </a:pPr>
              <a:r>
                <a:rPr lang="ko-KR" altLang="en-US" dirty="0"/>
                <a:t>통합 예약 설명</a:t>
              </a:r>
              <a:endParaRPr lang="en-US" altLang="ko-KR" dirty="0"/>
            </a:p>
            <a:p>
              <a:pPr marL="342900" indent="-342900">
                <a:lnSpc>
                  <a:spcPct val="150000"/>
                </a:lnSpc>
                <a:buAutoNum type="arabicPeriod"/>
              </a:pPr>
              <a:r>
                <a:rPr lang="ko-KR" altLang="en-US" dirty="0"/>
                <a:t>리조트 소식 설명</a:t>
              </a:r>
              <a:endParaRPr lang="en-US" altLang="ko-KR" dirty="0"/>
            </a:p>
            <a:p>
              <a:pPr marL="342900" indent="-342900">
                <a:lnSpc>
                  <a:spcPct val="150000"/>
                </a:lnSpc>
                <a:buAutoNum type="arabicPeriod"/>
              </a:pPr>
              <a:r>
                <a:rPr lang="ko-KR" altLang="en-US" dirty="0"/>
                <a:t>고객센터 설명</a:t>
              </a:r>
              <a:endParaRPr lang="en-US" altLang="ko-KR" dirty="0"/>
            </a:p>
            <a:p>
              <a:pPr marL="342900" indent="-342900">
                <a:lnSpc>
                  <a:spcPct val="150000"/>
                </a:lnSpc>
                <a:buAutoNum type="arabicPeriod"/>
              </a:pPr>
              <a:r>
                <a:rPr lang="ko-KR" altLang="en-US" dirty="0"/>
                <a:t>페이지 아래 부분 내용 설명</a:t>
              </a:r>
              <a:endParaRPr lang="en-US" altLang="ko-KR" dirty="0"/>
            </a:p>
          </p:txBody>
        </p:sp>
        <p:cxnSp>
          <p:nvCxnSpPr>
            <p:cNvPr id="15" name="직선 연결선 14"/>
            <p:cNvCxnSpPr/>
            <p:nvPr/>
          </p:nvCxnSpPr>
          <p:spPr>
            <a:xfrm>
              <a:off x="3671888" y="2781051"/>
              <a:ext cx="6489557" cy="53939"/>
            </a:xfrm>
            <a:prstGeom prst="line">
              <a:avLst/>
            </a:prstGeom>
            <a:ln w="1905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직선 연결선 18"/>
            <p:cNvCxnSpPr/>
            <p:nvPr/>
          </p:nvCxnSpPr>
          <p:spPr>
            <a:xfrm>
              <a:off x="4094480" y="3231230"/>
              <a:ext cx="6126480" cy="30480"/>
            </a:xfrm>
            <a:prstGeom prst="line">
              <a:avLst/>
            </a:prstGeom>
            <a:ln w="1905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/>
            <p:nvPr/>
          </p:nvCxnSpPr>
          <p:spPr>
            <a:xfrm>
              <a:off x="3557588" y="3619776"/>
              <a:ext cx="6663372" cy="47761"/>
            </a:xfrm>
            <a:prstGeom prst="line">
              <a:avLst/>
            </a:prstGeom>
            <a:ln w="1905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직선 연결선 22"/>
            <p:cNvCxnSpPr/>
            <p:nvPr/>
          </p:nvCxnSpPr>
          <p:spPr>
            <a:xfrm>
              <a:off x="3289738" y="4020245"/>
              <a:ext cx="6931222" cy="71354"/>
            </a:xfrm>
            <a:prstGeom prst="line">
              <a:avLst/>
            </a:prstGeom>
            <a:ln w="1905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직선 연결선 24"/>
            <p:cNvCxnSpPr/>
            <p:nvPr/>
          </p:nvCxnSpPr>
          <p:spPr>
            <a:xfrm>
              <a:off x="3557588" y="4443692"/>
              <a:ext cx="6663372" cy="57920"/>
            </a:xfrm>
            <a:prstGeom prst="line">
              <a:avLst/>
            </a:prstGeom>
            <a:ln w="1905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직선 연결선 27"/>
            <p:cNvCxnSpPr/>
            <p:nvPr/>
          </p:nvCxnSpPr>
          <p:spPr>
            <a:xfrm>
              <a:off x="3289738" y="4863361"/>
              <a:ext cx="6931222" cy="19017"/>
            </a:xfrm>
            <a:prstGeom prst="line">
              <a:avLst/>
            </a:prstGeom>
            <a:ln w="1905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직선 연결선 29"/>
            <p:cNvCxnSpPr/>
            <p:nvPr/>
          </p:nvCxnSpPr>
          <p:spPr>
            <a:xfrm>
              <a:off x="4656083" y="5244127"/>
              <a:ext cx="5564877" cy="31260"/>
            </a:xfrm>
            <a:prstGeom prst="line">
              <a:avLst/>
            </a:prstGeom>
            <a:ln w="1905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10358557" y="2591188"/>
              <a:ext cx="717550" cy="30008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altLang="ko-KR" dirty="0"/>
                <a:t>3</a:t>
              </a:r>
            </a:p>
            <a:p>
              <a:pPr algn="r">
                <a:lnSpc>
                  <a:spcPct val="150000"/>
                </a:lnSpc>
              </a:pPr>
              <a:r>
                <a:rPr lang="en-US" altLang="ko-KR" dirty="0"/>
                <a:t>4</a:t>
              </a:r>
            </a:p>
            <a:p>
              <a:pPr algn="r">
                <a:lnSpc>
                  <a:spcPct val="150000"/>
                </a:lnSpc>
              </a:pPr>
              <a:r>
                <a:rPr lang="en-US" altLang="ko-KR" dirty="0"/>
                <a:t>32</a:t>
              </a:r>
            </a:p>
            <a:p>
              <a:pPr algn="r">
                <a:lnSpc>
                  <a:spcPct val="150000"/>
                </a:lnSpc>
              </a:pPr>
              <a:r>
                <a:rPr lang="en-US" altLang="ko-KR" dirty="0"/>
                <a:t>84</a:t>
              </a:r>
            </a:p>
            <a:p>
              <a:pPr algn="r">
                <a:lnSpc>
                  <a:spcPct val="150000"/>
                </a:lnSpc>
              </a:pPr>
              <a:r>
                <a:rPr lang="en-US" altLang="ko-KR" dirty="0"/>
                <a:t>101</a:t>
              </a:r>
            </a:p>
            <a:p>
              <a:pPr algn="r">
                <a:lnSpc>
                  <a:spcPct val="150000"/>
                </a:lnSpc>
              </a:pPr>
              <a:r>
                <a:rPr lang="en-US" altLang="ko-KR" dirty="0"/>
                <a:t>108</a:t>
              </a:r>
            </a:p>
            <a:p>
              <a:pPr algn="r">
                <a:lnSpc>
                  <a:spcPct val="150000"/>
                </a:lnSpc>
              </a:pPr>
              <a:r>
                <a:rPr lang="en-US" altLang="ko-KR" dirty="0"/>
                <a:t>113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675825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345351" y="2088845"/>
            <a:ext cx="18432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2"/>
                </a:solidFill>
              </a:rPr>
              <a:t>회원정보입력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694D132-3EDA-4047-962C-E0E71C76AA68}"/>
              </a:ext>
            </a:extLst>
          </p:cNvPr>
          <p:cNvSpPr txBox="1"/>
          <p:nvPr/>
        </p:nvSpPr>
        <p:spPr>
          <a:xfrm>
            <a:off x="554035" y="4260089"/>
            <a:ext cx="1624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2"/>
                </a:solidFill>
              </a:rPr>
              <a:t>*</a:t>
            </a:r>
            <a:r>
              <a:rPr lang="en-US" altLang="ko-KR" dirty="0">
                <a:solidFill>
                  <a:schemeClr val="accent2"/>
                </a:solidFill>
              </a:rPr>
              <a:t>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아이디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953128" y="2163276"/>
            <a:ext cx="31193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accent2"/>
                </a:solidFill>
              </a:rPr>
              <a:t>*</a:t>
            </a:r>
            <a:r>
              <a:rPr lang="ko-KR" altLang="en-US" sz="1400" b="1" dirty="0">
                <a:solidFill>
                  <a:schemeClr val="accent2"/>
                </a:solidFill>
              </a:rPr>
              <a:t>는 </a:t>
            </a:r>
            <a:r>
              <a:rPr lang="ko-KR" altLang="en-US" sz="1400" b="1" dirty="0" err="1">
                <a:solidFill>
                  <a:schemeClr val="accent2"/>
                </a:solidFill>
              </a:rPr>
              <a:t>필수입력</a:t>
            </a:r>
            <a:r>
              <a:rPr lang="ko-KR" altLang="en-US" sz="1400" b="1" dirty="0">
                <a:solidFill>
                  <a:schemeClr val="accent2"/>
                </a:solidFill>
              </a:rPr>
              <a:t> 항목입니다</a:t>
            </a:r>
            <a:r>
              <a:rPr lang="en-US" altLang="ko-KR" sz="1400" dirty="0">
                <a:solidFill>
                  <a:schemeClr val="accent2"/>
                </a:solidFill>
              </a:rPr>
              <a:t>.</a:t>
            </a:r>
            <a:r>
              <a:rPr lang="en-US" altLang="ko-KR" sz="1400" dirty="0">
                <a:solidFill>
                  <a:schemeClr val="accent4"/>
                </a:solidFill>
              </a:rPr>
              <a:t> </a:t>
            </a:r>
            <a:endParaRPr lang="ko-KR" altLang="en-US" sz="1400" dirty="0">
              <a:solidFill>
                <a:schemeClr val="accent4"/>
              </a:solidFill>
            </a:endParaRPr>
          </a:p>
        </p:txBody>
      </p:sp>
      <p:cxnSp>
        <p:nvCxnSpPr>
          <p:cNvPr id="20" name="직선 연결선 19"/>
          <p:cNvCxnSpPr/>
          <p:nvPr/>
        </p:nvCxnSpPr>
        <p:spPr>
          <a:xfrm flipV="1">
            <a:off x="397545" y="3196735"/>
            <a:ext cx="11145516" cy="7529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C874739E-8CE5-4242-B666-1499931958EB}"/>
              </a:ext>
            </a:extLst>
          </p:cNvPr>
          <p:cNvSpPr txBox="1"/>
          <p:nvPr/>
        </p:nvSpPr>
        <p:spPr>
          <a:xfrm>
            <a:off x="596679" y="2712347"/>
            <a:ext cx="1624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2"/>
                </a:solidFill>
              </a:rPr>
              <a:t>*</a:t>
            </a:r>
            <a:r>
              <a:rPr lang="en-US" altLang="ko-KR" dirty="0">
                <a:solidFill>
                  <a:schemeClr val="accent2"/>
                </a:solidFill>
              </a:rPr>
              <a:t>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이름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B6C9515-8D43-4214-9B4F-01D0FF28E98C}"/>
              </a:ext>
            </a:extLst>
          </p:cNvPr>
          <p:cNvSpPr txBox="1"/>
          <p:nvPr/>
        </p:nvSpPr>
        <p:spPr>
          <a:xfrm>
            <a:off x="596679" y="3401433"/>
            <a:ext cx="1624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2"/>
                </a:solidFill>
              </a:rPr>
              <a:t>*</a:t>
            </a:r>
            <a:r>
              <a:rPr lang="en-US" altLang="ko-KR" dirty="0">
                <a:solidFill>
                  <a:schemeClr val="accent2"/>
                </a:solidFill>
              </a:rPr>
              <a:t>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이메일 주소</a:t>
            </a:r>
          </a:p>
        </p:txBody>
      </p:sp>
      <p:cxnSp>
        <p:nvCxnSpPr>
          <p:cNvPr id="23" name="직선 연결선 22"/>
          <p:cNvCxnSpPr/>
          <p:nvPr/>
        </p:nvCxnSpPr>
        <p:spPr>
          <a:xfrm flipV="1">
            <a:off x="388269" y="4782776"/>
            <a:ext cx="11145516" cy="7529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1694D132-3EDA-4047-962C-E0E71C76AA68}"/>
              </a:ext>
            </a:extLst>
          </p:cNvPr>
          <p:cNvSpPr txBox="1"/>
          <p:nvPr/>
        </p:nvSpPr>
        <p:spPr>
          <a:xfrm>
            <a:off x="549547" y="4943660"/>
            <a:ext cx="1624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2"/>
                </a:solidFill>
              </a:rPr>
              <a:t>*</a:t>
            </a:r>
            <a:r>
              <a:rPr lang="en-US" altLang="ko-KR" dirty="0">
                <a:solidFill>
                  <a:schemeClr val="accent2"/>
                </a:solidFill>
              </a:rPr>
              <a:t>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비밀번호</a:t>
            </a:r>
          </a:p>
        </p:txBody>
      </p:sp>
      <p:cxnSp>
        <p:nvCxnSpPr>
          <p:cNvPr id="35" name="직선 연결선 34"/>
          <p:cNvCxnSpPr/>
          <p:nvPr/>
        </p:nvCxnSpPr>
        <p:spPr>
          <a:xfrm>
            <a:off x="397545" y="2560825"/>
            <a:ext cx="11159168" cy="379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C874739E-8CE5-4242-B666-1499931958EB}"/>
              </a:ext>
            </a:extLst>
          </p:cNvPr>
          <p:cNvSpPr txBox="1"/>
          <p:nvPr/>
        </p:nvSpPr>
        <p:spPr>
          <a:xfrm>
            <a:off x="2678226" y="2727919"/>
            <a:ext cx="1624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김아주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37" name="직선 연결선 36"/>
          <p:cNvCxnSpPr/>
          <p:nvPr/>
        </p:nvCxnSpPr>
        <p:spPr>
          <a:xfrm flipV="1">
            <a:off x="388269" y="4116509"/>
            <a:ext cx="11145516" cy="7529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C874739E-8CE5-4242-B666-1499931958EB}"/>
              </a:ext>
            </a:extLst>
          </p:cNvPr>
          <p:cNvSpPr txBox="1"/>
          <p:nvPr/>
        </p:nvSpPr>
        <p:spPr>
          <a:xfrm>
            <a:off x="2707697" y="3340573"/>
            <a:ext cx="2364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ajou99@naver.com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874739E-8CE5-4242-B666-1499931958EB}"/>
              </a:ext>
            </a:extLst>
          </p:cNvPr>
          <p:cNvSpPr txBox="1"/>
          <p:nvPr/>
        </p:nvSpPr>
        <p:spPr>
          <a:xfrm>
            <a:off x="2670097" y="3717095"/>
            <a:ext cx="33761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</a:rPr>
              <a:t>가입되어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</a:rPr>
              <a:t>있는 아이디입니다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</a:rPr>
              <a:t>. 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874739E-8CE5-4242-B666-1499931958EB}"/>
              </a:ext>
            </a:extLst>
          </p:cNvPr>
          <p:cNvSpPr txBox="1"/>
          <p:nvPr/>
        </p:nvSpPr>
        <p:spPr>
          <a:xfrm>
            <a:off x="2754787" y="4260089"/>
            <a:ext cx="2364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ajou99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874739E-8CE5-4242-B666-1499931958EB}"/>
              </a:ext>
            </a:extLst>
          </p:cNvPr>
          <p:cNvSpPr txBox="1"/>
          <p:nvPr/>
        </p:nvSpPr>
        <p:spPr>
          <a:xfrm>
            <a:off x="2754787" y="4918827"/>
            <a:ext cx="2364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********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2" name="직사각형 41">
            <a:hlinkClick r:id="rId2" action="ppaction://hlinksldjump"/>
          </p:cNvPr>
          <p:cNvSpPr/>
          <p:nvPr/>
        </p:nvSpPr>
        <p:spPr>
          <a:xfrm>
            <a:off x="4006953" y="4861819"/>
            <a:ext cx="983191" cy="45306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취소</a:t>
            </a:r>
          </a:p>
        </p:txBody>
      </p:sp>
      <p:cxnSp>
        <p:nvCxnSpPr>
          <p:cNvPr id="43" name="직선 연결선 42"/>
          <p:cNvCxnSpPr/>
          <p:nvPr/>
        </p:nvCxnSpPr>
        <p:spPr>
          <a:xfrm flipV="1">
            <a:off x="397545" y="6702235"/>
            <a:ext cx="11145516" cy="7529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/>
          <p:cNvSpPr/>
          <p:nvPr/>
        </p:nvSpPr>
        <p:spPr>
          <a:xfrm>
            <a:off x="2652973" y="6150006"/>
            <a:ext cx="4998973" cy="4830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/>
          <p:cNvSpPr/>
          <p:nvPr/>
        </p:nvSpPr>
        <p:spPr>
          <a:xfrm>
            <a:off x="2642946" y="5352322"/>
            <a:ext cx="4998973" cy="4830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/>
          <p:cNvSpPr txBox="1"/>
          <p:nvPr/>
        </p:nvSpPr>
        <p:spPr>
          <a:xfrm>
            <a:off x="2670097" y="5449043"/>
            <a:ext cx="41259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</a:rPr>
              <a:t>비밀번호를 입력해주세요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</a:rPr>
              <a:t>.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2609324" y="5829508"/>
            <a:ext cx="44070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accent2"/>
                </a:solidFill>
              </a:rPr>
              <a:t>15</a:t>
            </a:r>
            <a:r>
              <a:rPr lang="ko-KR" altLang="en-US" sz="1400" b="1" dirty="0">
                <a:solidFill>
                  <a:schemeClr val="accent2"/>
                </a:solidFill>
              </a:rPr>
              <a:t>자리 이하의 영문</a:t>
            </a:r>
            <a:r>
              <a:rPr lang="en-US" altLang="ko-KR" sz="1400" b="1" dirty="0">
                <a:solidFill>
                  <a:schemeClr val="accent2"/>
                </a:solidFill>
              </a:rPr>
              <a:t>/</a:t>
            </a:r>
            <a:r>
              <a:rPr lang="ko-KR" altLang="en-US" sz="1400" b="1" dirty="0">
                <a:solidFill>
                  <a:schemeClr val="accent2"/>
                </a:solidFill>
              </a:rPr>
              <a:t>숫자를 함께 입력해주세요</a:t>
            </a:r>
            <a:r>
              <a:rPr lang="en-US" altLang="ko-KR" sz="1400" b="1" dirty="0">
                <a:solidFill>
                  <a:schemeClr val="accent2"/>
                </a:solidFill>
              </a:rPr>
              <a:t>.</a:t>
            </a:r>
            <a:r>
              <a:rPr lang="ko-KR" altLang="en-US" sz="1400" b="1" dirty="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2678226" y="6231089"/>
            <a:ext cx="45779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</a:rPr>
              <a:t>입력하신 비밀번호를 다시 한번 입력해주세요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</a:rPr>
              <a:t>.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51" name="직선 연결선 50"/>
          <p:cNvCxnSpPr/>
          <p:nvPr/>
        </p:nvCxnSpPr>
        <p:spPr>
          <a:xfrm>
            <a:off x="286593" y="1062496"/>
            <a:ext cx="11722536" cy="0"/>
          </a:xfrm>
          <a:prstGeom prst="line">
            <a:avLst/>
          </a:prstGeom>
          <a:ln w="1905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397545" y="1282926"/>
            <a:ext cx="35715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회원정보 수정</a:t>
            </a:r>
          </a:p>
        </p:txBody>
      </p:sp>
      <p:sp>
        <p:nvSpPr>
          <p:cNvPr id="27" name="TextBox 26">
            <a:hlinkClick r:id="rId3" action="ppaction://hlinksldjump"/>
          </p:cNvPr>
          <p:cNvSpPr txBox="1"/>
          <p:nvPr/>
        </p:nvSpPr>
        <p:spPr>
          <a:xfrm>
            <a:off x="286593" y="373809"/>
            <a:ext cx="26021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n w="19050">
                  <a:noFill/>
                </a:ln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DASAN RESORT</a:t>
            </a:r>
            <a:endParaRPr lang="ko-KR" altLang="en-US" sz="2400" b="1" dirty="0">
              <a:ln w="19050">
                <a:noFill/>
              </a:ln>
              <a:solidFill>
                <a:schemeClr val="tx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526651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33">
            <a:extLst>
              <a:ext uri="{FF2B5EF4-FFF2-40B4-BE49-F238E27FC236}">
                <a16:creationId xmlns:a16="http://schemas.microsoft.com/office/drawing/2014/main" id="{AAFB5355-BED3-4EC1-B061-FE05B0E26EF9}"/>
              </a:ext>
            </a:extLst>
          </p:cNvPr>
          <p:cNvSpPr txBox="1"/>
          <p:nvPr/>
        </p:nvSpPr>
        <p:spPr>
          <a:xfrm>
            <a:off x="500596" y="891940"/>
            <a:ext cx="1624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2"/>
                </a:solidFill>
              </a:rPr>
              <a:t>*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주소</a:t>
            </a:r>
          </a:p>
        </p:txBody>
      </p:sp>
      <p:cxnSp>
        <p:nvCxnSpPr>
          <p:cNvPr id="44" name="직선 연결선 43"/>
          <p:cNvCxnSpPr/>
          <p:nvPr/>
        </p:nvCxnSpPr>
        <p:spPr>
          <a:xfrm flipV="1">
            <a:off x="500600" y="1546273"/>
            <a:ext cx="11145516" cy="7529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6D7FD5B5-14FA-49C1-866E-02EEC761E55C}"/>
              </a:ext>
            </a:extLst>
          </p:cNvPr>
          <p:cNvSpPr txBox="1"/>
          <p:nvPr/>
        </p:nvSpPr>
        <p:spPr>
          <a:xfrm>
            <a:off x="500594" y="155560"/>
            <a:ext cx="1624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2"/>
                </a:solidFill>
              </a:rPr>
              <a:t>*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휴대폰번호</a:t>
            </a:r>
          </a:p>
        </p:txBody>
      </p:sp>
      <p:cxnSp>
        <p:nvCxnSpPr>
          <p:cNvPr id="46" name="직선 연결선 45"/>
          <p:cNvCxnSpPr/>
          <p:nvPr/>
        </p:nvCxnSpPr>
        <p:spPr>
          <a:xfrm flipV="1">
            <a:off x="500600" y="740002"/>
            <a:ext cx="11145516" cy="7529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직사각형 46"/>
          <p:cNvSpPr/>
          <p:nvPr/>
        </p:nvSpPr>
        <p:spPr>
          <a:xfrm>
            <a:off x="2652717" y="915537"/>
            <a:ext cx="4998973" cy="4830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/>
          <p:cNvSpPr/>
          <p:nvPr/>
        </p:nvSpPr>
        <p:spPr>
          <a:xfrm>
            <a:off x="2652716" y="147428"/>
            <a:ext cx="1511511" cy="4830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/>
          <p:cNvSpPr/>
          <p:nvPr/>
        </p:nvSpPr>
        <p:spPr>
          <a:xfrm>
            <a:off x="4396447" y="147428"/>
            <a:ext cx="1511511" cy="4830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/>
          <p:cNvSpPr/>
          <p:nvPr/>
        </p:nvSpPr>
        <p:spPr>
          <a:xfrm>
            <a:off x="6140179" y="147428"/>
            <a:ext cx="1511511" cy="4830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/>
          <p:cNvSpPr/>
          <p:nvPr/>
        </p:nvSpPr>
        <p:spPr>
          <a:xfrm>
            <a:off x="5901613" y="233253"/>
            <a:ext cx="26962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 dirty="0">
                <a:solidFill>
                  <a:schemeClr val="bg1">
                    <a:lumMod val="50000"/>
                  </a:schemeClr>
                </a:solidFill>
              </a:rPr>
              <a:t>-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4164226" y="233253"/>
            <a:ext cx="26962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 dirty="0">
                <a:solidFill>
                  <a:schemeClr val="bg1">
                    <a:lumMod val="50000"/>
                  </a:schemeClr>
                </a:solidFill>
              </a:rPr>
              <a:t>-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2652716" y="978876"/>
            <a:ext cx="41259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/>
              <a:t>경기도 수원시</a:t>
            </a:r>
            <a:endParaRPr lang="ko-KR" altLang="en-US" sz="1600" dirty="0"/>
          </a:p>
        </p:txBody>
      </p:sp>
      <p:sp>
        <p:nvSpPr>
          <p:cNvPr id="62" name="TextBox 61"/>
          <p:cNvSpPr txBox="1"/>
          <p:nvPr/>
        </p:nvSpPr>
        <p:spPr>
          <a:xfrm>
            <a:off x="2724861" y="214095"/>
            <a:ext cx="7102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010</a:t>
            </a:r>
            <a:endParaRPr lang="ko-KR" altLang="en-US" sz="1600" dirty="0"/>
          </a:p>
        </p:txBody>
      </p:sp>
      <p:sp>
        <p:nvSpPr>
          <p:cNvPr id="63" name="TextBox 62"/>
          <p:cNvSpPr txBox="1"/>
          <p:nvPr/>
        </p:nvSpPr>
        <p:spPr>
          <a:xfrm>
            <a:off x="4812611" y="224278"/>
            <a:ext cx="7102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1234</a:t>
            </a:r>
            <a:endParaRPr lang="ko-KR" altLang="en-US" sz="1600" dirty="0"/>
          </a:p>
        </p:txBody>
      </p:sp>
      <p:sp>
        <p:nvSpPr>
          <p:cNvPr id="64" name="TextBox 63"/>
          <p:cNvSpPr txBox="1"/>
          <p:nvPr/>
        </p:nvSpPr>
        <p:spPr>
          <a:xfrm>
            <a:off x="6540813" y="230158"/>
            <a:ext cx="7102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5678</a:t>
            </a:r>
            <a:endParaRPr lang="ko-KR" altLang="en-US" sz="1600" dirty="0"/>
          </a:p>
        </p:txBody>
      </p:sp>
      <p:sp>
        <p:nvSpPr>
          <p:cNvPr id="18" name="직사각형 17">
            <a:hlinkClick r:id="rId2" action="ppaction://hlinksldjump"/>
          </p:cNvPr>
          <p:cNvSpPr/>
          <p:nvPr/>
        </p:nvSpPr>
        <p:spPr>
          <a:xfrm>
            <a:off x="3720251" y="3287215"/>
            <a:ext cx="2364674" cy="508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/>
              <a:t>취소</a:t>
            </a:r>
          </a:p>
        </p:txBody>
      </p:sp>
      <p:sp>
        <p:nvSpPr>
          <p:cNvPr id="19" name="직사각형 18">
            <a:hlinkClick r:id="rId3" action="ppaction://hlinksldjump"/>
          </p:cNvPr>
          <p:cNvSpPr/>
          <p:nvPr/>
        </p:nvSpPr>
        <p:spPr>
          <a:xfrm>
            <a:off x="6358143" y="3287215"/>
            <a:ext cx="2364674" cy="5083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/>
              <a:t>확인</a:t>
            </a:r>
          </a:p>
        </p:txBody>
      </p:sp>
    </p:spTree>
    <p:extLst>
      <p:ext uri="{BB962C8B-B14F-4D97-AF65-F5344CB8AC3E}">
        <p14:creationId xmlns:p14="http://schemas.microsoft.com/office/powerpoint/2010/main" val="3553037905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86593" y="2088130"/>
            <a:ext cx="11625321" cy="22243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522988" y="2318368"/>
            <a:ext cx="6892301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회원정보 수정이 완료되었습니다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</p:txBody>
      </p:sp>
      <p:cxnSp>
        <p:nvCxnSpPr>
          <p:cNvPr id="22" name="직선 연결선 21"/>
          <p:cNvCxnSpPr/>
          <p:nvPr/>
        </p:nvCxnSpPr>
        <p:spPr>
          <a:xfrm>
            <a:off x="286593" y="1062496"/>
            <a:ext cx="11722536" cy="0"/>
          </a:xfrm>
          <a:prstGeom prst="line">
            <a:avLst/>
          </a:prstGeom>
          <a:ln w="1905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hlinkClick r:id="rId2" action="ppaction://hlinksldjump"/>
          </p:cNvPr>
          <p:cNvSpPr/>
          <p:nvPr/>
        </p:nvSpPr>
        <p:spPr>
          <a:xfrm>
            <a:off x="522988" y="3265594"/>
            <a:ext cx="1936007" cy="5951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/>
              <a:t>확인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97545" y="1282926"/>
            <a:ext cx="35715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회원정보 수정</a:t>
            </a:r>
          </a:p>
        </p:txBody>
      </p:sp>
      <p:sp>
        <p:nvSpPr>
          <p:cNvPr id="9" name="TextBox 8">
            <a:hlinkClick r:id="rId2" action="ppaction://hlinksldjump"/>
          </p:cNvPr>
          <p:cNvSpPr txBox="1"/>
          <p:nvPr/>
        </p:nvSpPr>
        <p:spPr>
          <a:xfrm>
            <a:off x="286593" y="373809"/>
            <a:ext cx="26021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n w="19050">
                  <a:noFill/>
                </a:ln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DASAN RESORT</a:t>
            </a:r>
            <a:endParaRPr lang="ko-KR" altLang="en-US" sz="2400" b="1" dirty="0">
              <a:ln w="19050">
                <a:noFill/>
              </a:ln>
              <a:solidFill>
                <a:schemeClr val="tx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1691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/>
          <p:cNvCxnSpPr/>
          <p:nvPr/>
        </p:nvCxnSpPr>
        <p:spPr>
          <a:xfrm flipV="1">
            <a:off x="388269" y="3411172"/>
            <a:ext cx="11145516" cy="7529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1694D132-3EDA-4047-962C-E0E71C76AA68}"/>
              </a:ext>
            </a:extLst>
          </p:cNvPr>
          <p:cNvSpPr txBox="1"/>
          <p:nvPr/>
        </p:nvSpPr>
        <p:spPr>
          <a:xfrm>
            <a:off x="549547" y="2472302"/>
            <a:ext cx="1624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비밀번호</a:t>
            </a:r>
          </a:p>
        </p:txBody>
      </p:sp>
      <p:cxnSp>
        <p:nvCxnSpPr>
          <p:cNvPr id="35" name="직선 연결선 34"/>
          <p:cNvCxnSpPr/>
          <p:nvPr/>
        </p:nvCxnSpPr>
        <p:spPr>
          <a:xfrm>
            <a:off x="397545" y="2190122"/>
            <a:ext cx="11159168" cy="379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직사각형 44"/>
          <p:cNvSpPr/>
          <p:nvPr/>
        </p:nvSpPr>
        <p:spPr>
          <a:xfrm>
            <a:off x="2517808" y="3627588"/>
            <a:ext cx="4998973" cy="4830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/>
          <p:cNvSpPr/>
          <p:nvPr/>
        </p:nvSpPr>
        <p:spPr>
          <a:xfrm>
            <a:off x="2490657" y="2396199"/>
            <a:ext cx="4998973" cy="4830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/>
          <p:cNvSpPr txBox="1"/>
          <p:nvPr/>
        </p:nvSpPr>
        <p:spPr>
          <a:xfrm>
            <a:off x="2517808" y="2492920"/>
            <a:ext cx="41259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</a:rPr>
              <a:t>비밀번호를 입력해주세요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</a:rPr>
              <a:t>.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2457035" y="2873385"/>
            <a:ext cx="44070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accent2"/>
                </a:solidFill>
              </a:rPr>
              <a:t>15</a:t>
            </a:r>
            <a:r>
              <a:rPr lang="ko-KR" altLang="en-US" sz="1400" b="1" dirty="0">
                <a:solidFill>
                  <a:schemeClr val="accent2"/>
                </a:solidFill>
              </a:rPr>
              <a:t>자리 이하의 영문</a:t>
            </a:r>
            <a:r>
              <a:rPr lang="en-US" altLang="ko-KR" sz="1400" b="1" dirty="0">
                <a:solidFill>
                  <a:schemeClr val="accent2"/>
                </a:solidFill>
              </a:rPr>
              <a:t>/</a:t>
            </a:r>
            <a:r>
              <a:rPr lang="ko-KR" altLang="en-US" sz="1400" b="1" dirty="0">
                <a:solidFill>
                  <a:schemeClr val="accent2"/>
                </a:solidFill>
              </a:rPr>
              <a:t>숫자를 함께 입력해주세요</a:t>
            </a:r>
            <a:r>
              <a:rPr lang="en-US" altLang="ko-KR" sz="1400" b="1" dirty="0">
                <a:solidFill>
                  <a:schemeClr val="accent2"/>
                </a:solidFill>
              </a:rPr>
              <a:t>.</a:t>
            </a:r>
            <a:r>
              <a:rPr lang="ko-KR" altLang="en-US" sz="1400" b="1" dirty="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2543061" y="3708671"/>
            <a:ext cx="45779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</a:rPr>
              <a:t>입력하신 비밀번호를 다시 한번 입력해주세요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</a:rPr>
              <a:t>.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694D132-3EDA-4047-962C-E0E71C76AA68}"/>
              </a:ext>
            </a:extLst>
          </p:cNvPr>
          <p:cNvSpPr txBox="1"/>
          <p:nvPr/>
        </p:nvSpPr>
        <p:spPr>
          <a:xfrm>
            <a:off x="558823" y="3695149"/>
            <a:ext cx="1813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비밀번호 확인</a:t>
            </a:r>
          </a:p>
        </p:txBody>
      </p:sp>
      <p:cxnSp>
        <p:nvCxnSpPr>
          <p:cNvPr id="51" name="직선 연결선 50"/>
          <p:cNvCxnSpPr/>
          <p:nvPr/>
        </p:nvCxnSpPr>
        <p:spPr>
          <a:xfrm flipV="1">
            <a:off x="394148" y="4280360"/>
            <a:ext cx="11145516" cy="7529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>
            <a:hlinkClick r:id="rId2" action="ppaction://hlinksldjump"/>
          </p:cNvPr>
          <p:cNvSpPr/>
          <p:nvPr/>
        </p:nvSpPr>
        <p:spPr>
          <a:xfrm>
            <a:off x="3866185" y="4663760"/>
            <a:ext cx="2364674" cy="508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/>
              <a:t>취소</a:t>
            </a:r>
            <a:endParaRPr lang="ko-KR" altLang="en-US" sz="2000" dirty="0"/>
          </a:p>
        </p:txBody>
      </p:sp>
      <p:sp>
        <p:nvSpPr>
          <p:cNvPr id="53" name="직사각형 52">
            <a:hlinkClick r:id="rId3" action="ppaction://hlinksldjump"/>
          </p:cNvPr>
          <p:cNvSpPr/>
          <p:nvPr/>
        </p:nvSpPr>
        <p:spPr>
          <a:xfrm>
            <a:off x="6504077" y="4663760"/>
            <a:ext cx="2364674" cy="5083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/>
              <a:t>확인</a:t>
            </a:r>
          </a:p>
        </p:txBody>
      </p:sp>
      <p:cxnSp>
        <p:nvCxnSpPr>
          <p:cNvPr id="55" name="직선 연결선 54"/>
          <p:cNvCxnSpPr/>
          <p:nvPr/>
        </p:nvCxnSpPr>
        <p:spPr>
          <a:xfrm>
            <a:off x="286593" y="1062496"/>
            <a:ext cx="11722536" cy="0"/>
          </a:xfrm>
          <a:prstGeom prst="line">
            <a:avLst/>
          </a:prstGeom>
          <a:ln w="1905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397545" y="1282926"/>
            <a:ext cx="35715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비밀번호 변경</a:t>
            </a:r>
          </a:p>
        </p:txBody>
      </p:sp>
      <p:sp>
        <p:nvSpPr>
          <p:cNvPr id="17" name="TextBox 16">
            <a:hlinkClick r:id="rId2" action="ppaction://hlinksldjump"/>
          </p:cNvPr>
          <p:cNvSpPr txBox="1"/>
          <p:nvPr/>
        </p:nvSpPr>
        <p:spPr>
          <a:xfrm>
            <a:off x="286593" y="373809"/>
            <a:ext cx="26021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n w="19050">
                  <a:noFill/>
                </a:ln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DASAN RESORT</a:t>
            </a:r>
            <a:endParaRPr lang="ko-KR" altLang="en-US" sz="2400" b="1" dirty="0">
              <a:ln w="19050">
                <a:noFill/>
              </a:ln>
              <a:solidFill>
                <a:schemeClr val="tx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239522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86593" y="2088130"/>
            <a:ext cx="11625321" cy="28785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522988" y="2225056"/>
            <a:ext cx="689230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개인정보 보호를 위해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비밀번호를 주기적으로 변경해주세요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sym typeface="Wingdings" panose="05000000000000000000" pitchFamily="2" charset="2"/>
              </a:rPr>
              <a:t>:)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변경된 비밀번호로 로그인 해주세요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</p:txBody>
      </p:sp>
      <p:cxnSp>
        <p:nvCxnSpPr>
          <p:cNvPr id="22" name="직선 연결선 21"/>
          <p:cNvCxnSpPr/>
          <p:nvPr/>
        </p:nvCxnSpPr>
        <p:spPr>
          <a:xfrm>
            <a:off x="286593" y="1062496"/>
            <a:ext cx="11722536" cy="0"/>
          </a:xfrm>
          <a:prstGeom prst="line">
            <a:avLst/>
          </a:prstGeom>
          <a:ln w="1905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397545" y="1282926"/>
            <a:ext cx="35715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비밀번호 변경</a:t>
            </a:r>
          </a:p>
        </p:txBody>
      </p:sp>
      <p:sp>
        <p:nvSpPr>
          <p:cNvPr id="24" name="직사각형 23">
            <a:hlinkClick r:id="rId2" action="ppaction://hlinksldjump"/>
          </p:cNvPr>
          <p:cNvSpPr/>
          <p:nvPr/>
        </p:nvSpPr>
        <p:spPr>
          <a:xfrm>
            <a:off x="522988" y="4089596"/>
            <a:ext cx="1936007" cy="5951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/>
              <a:t>확인</a:t>
            </a:r>
          </a:p>
        </p:txBody>
      </p:sp>
      <p:sp>
        <p:nvSpPr>
          <p:cNvPr id="8" name="TextBox 7">
            <a:hlinkClick r:id="rId3" action="ppaction://hlinksldjump"/>
          </p:cNvPr>
          <p:cNvSpPr txBox="1"/>
          <p:nvPr/>
        </p:nvSpPr>
        <p:spPr>
          <a:xfrm>
            <a:off x="286593" y="373809"/>
            <a:ext cx="26021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n w="19050">
                  <a:noFill/>
                </a:ln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DASAN RESORT</a:t>
            </a:r>
            <a:endParaRPr lang="ko-KR" altLang="en-US" sz="2400" b="1" dirty="0">
              <a:ln w="19050">
                <a:noFill/>
              </a:ln>
              <a:solidFill>
                <a:schemeClr val="tx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938206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286593" y="1062496"/>
            <a:ext cx="11722536" cy="0"/>
          </a:xfrm>
          <a:prstGeom prst="line">
            <a:avLst/>
          </a:prstGeom>
          <a:ln w="1905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397545" y="1282926"/>
            <a:ext cx="35715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회원탈퇴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97545" y="2149919"/>
            <a:ext cx="11339498" cy="22621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유의사항</a:t>
            </a:r>
            <a:endParaRPr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탈퇴 시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사용하시던 포인트는 복원할 수 없습니다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탈퇴 즉시 개인정보가 삭제되면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어떠한 방법으로도 복원할 수 없습니다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(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전자상거래 등에서의 소비자보호에 관한 법률에 의거하여 보호됩니다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.) </a:t>
            </a:r>
          </a:p>
        </p:txBody>
      </p:sp>
      <p:cxnSp>
        <p:nvCxnSpPr>
          <p:cNvPr id="10" name="직선 연결선 9"/>
          <p:cNvCxnSpPr/>
          <p:nvPr/>
        </p:nvCxnSpPr>
        <p:spPr>
          <a:xfrm>
            <a:off x="382107" y="2712219"/>
            <a:ext cx="11159168" cy="379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 flipV="1">
            <a:off x="397545" y="4686766"/>
            <a:ext cx="11145516" cy="7529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852502" y="4731929"/>
            <a:ext cx="11339498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위 유의사항을 모두 확인하였고 회원 탈퇴에 동의합니다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</p:txBody>
      </p:sp>
      <p:sp>
        <p:nvSpPr>
          <p:cNvPr id="13" name="타원 12"/>
          <p:cNvSpPr/>
          <p:nvPr/>
        </p:nvSpPr>
        <p:spPr>
          <a:xfrm>
            <a:off x="605483" y="4856205"/>
            <a:ext cx="234000" cy="2340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hlinkClick r:id="rId2" action="ppaction://hlinksldjump"/>
          </p:cNvPr>
          <p:cNvSpPr/>
          <p:nvPr/>
        </p:nvSpPr>
        <p:spPr>
          <a:xfrm>
            <a:off x="3594336" y="5807637"/>
            <a:ext cx="2364674" cy="508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/>
              <a:t>취소</a:t>
            </a:r>
          </a:p>
        </p:txBody>
      </p:sp>
      <p:sp>
        <p:nvSpPr>
          <p:cNvPr id="15" name="직사각형 14">
            <a:hlinkClick r:id="rId3" action="ppaction://hlinksldjump"/>
          </p:cNvPr>
          <p:cNvSpPr/>
          <p:nvPr/>
        </p:nvSpPr>
        <p:spPr>
          <a:xfrm>
            <a:off x="6232228" y="5807637"/>
            <a:ext cx="2364674" cy="5083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/>
              <a:t>탈퇴</a:t>
            </a:r>
          </a:p>
        </p:txBody>
      </p:sp>
      <p:sp>
        <p:nvSpPr>
          <p:cNvPr id="16" name="TextBox 15">
            <a:hlinkClick r:id="rId2" action="ppaction://hlinksldjump"/>
          </p:cNvPr>
          <p:cNvSpPr txBox="1"/>
          <p:nvPr/>
        </p:nvSpPr>
        <p:spPr>
          <a:xfrm>
            <a:off x="286593" y="373809"/>
            <a:ext cx="26021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n w="19050">
                  <a:noFill/>
                </a:ln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DASAN RESORT</a:t>
            </a:r>
            <a:endParaRPr lang="ko-KR" altLang="en-US" sz="2400" b="1" dirty="0">
              <a:ln w="19050">
                <a:noFill/>
              </a:ln>
              <a:solidFill>
                <a:schemeClr val="tx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50664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1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44546A"/>
                                      </p:to>
                                    </p:animClr>
                                    <p:set>
                                      <p:cBhvr>
                                        <p:cTn id="7" dur="1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86593" y="2088131"/>
            <a:ext cx="11625321" cy="268157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522988" y="2398452"/>
            <a:ext cx="68923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그동안 서비스를 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이용해주셔서 감사합니다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sym typeface="Wingdings" panose="05000000000000000000" pitchFamily="2" charset="2"/>
              </a:rPr>
              <a:t>:)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22" name="직선 연결선 21"/>
          <p:cNvCxnSpPr/>
          <p:nvPr/>
        </p:nvCxnSpPr>
        <p:spPr>
          <a:xfrm>
            <a:off x="286593" y="1062496"/>
            <a:ext cx="11722536" cy="0"/>
          </a:xfrm>
          <a:prstGeom prst="line">
            <a:avLst/>
          </a:prstGeom>
          <a:ln w="1905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97545" y="1282926"/>
            <a:ext cx="35715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회원탈퇴</a:t>
            </a:r>
          </a:p>
        </p:txBody>
      </p:sp>
      <p:sp>
        <p:nvSpPr>
          <p:cNvPr id="9" name="직사각형 8">
            <a:hlinkClick r:id="rId2" action="ppaction://hlinksldjump"/>
          </p:cNvPr>
          <p:cNvSpPr/>
          <p:nvPr/>
        </p:nvSpPr>
        <p:spPr>
          <a:xfrm>
            <a:off x="522988" y="3850992"/>
            <a:ext cx="1936007" cy="5951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/>
              <a:t>확인</a:t>
            </a:r>
          </a:p>
        </p:txBody>
      </p:sp>
      <p:sp>
        <p:nvSpPr>
          <p:cNvPr id="10" name="TextBox 9">
            <a:hlinkClick r:id="rId2" action="ppaction://hlinksldjump"/>
          </p:cNvPr>
          <p:cNvSpPr txBox="1"/>
          <p:nvPr/>
        </p:nvSpPr>
        <p:spPr>
          <a:xfrm>
            <a:off x="286593" y="373809"/>
            <a:ext cx="26021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n w="19050">
                  <a:noFill/>
                </a:ln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DASAN RESORT</a:t>
            </a:r>
            <a:endParaRPr lang="ko-KR" altLang="en-US" sz="2400" b="1" dirty="0">
              <a:ln w="19050">
                <a:noFill/>
              </a:ln>
              <a:solidFill>
                <a:schemeClr val="tx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03626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397545" y="1909266"/>
            <a:ext cx="68923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등록된 회원정보로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아이디를 찾으실 수 있습니다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</p:txBody>
      </p:sp>
      <p:cxnSp>
        <p:nvCxnSpPr>
          <p:cNvPr id="22" name="직선 연결선 21"/>
          <p:cNvCxnSpPr/>
          <p:nvPr/>
        </p:nvCxnSpPr>
        <p:spPr>
          <a:xfrm>
            <a:off x="286593" y="1062496"/>
            <a:ext cx="11722536" cy="0"/>
          </a:xfrm>
          <a:prstGeom prst="line">
            <a:avLst/>
          </a:prstGeom>
          <a:ln w="1905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97545" y="1282926"/>
            <a:ext cx="35715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아이디 찾기</a:t>
            </a:r>
          </a:p>
        </p:txBody>
      </p:sp>
      <p:cxnSp>
        <p:nvCxnSpPr>
          <p:cNvPr id="10" name="직선 연결선 9"/>
          <p:cNvCxnSpPr/>
          <p:nvPr/>
        </p:nvCxnSpPr>
        <p:spPr>
          <a:xfrm flipV="1">
            <a:off x="397545" y="5808097"/>
            <a:ext cx="11145516" cy="7529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397545" y="3258205"/>
            <a:ext cx="11159168" cy="379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11196" y="3410605"/>
            <a:ext cx="11339498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휴대폰 번호로 찾기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464177" y="3534881"/>
            <a:ext cx="234000" cy="2340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425374" y="3917187"/>
            <a:ext cx="11131340" cy="169291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hlinkClick r:id="rId2" action="ppaction://hlinksldjump"/>
          </p:cNvPr>
          <p:cNvSpPr/>
          <p:nvPr/>
        </p:nvSpPr>
        <p:spPr>
          <a:xfrm>
            <a:off x="3608191" y="6156837"/>
            <a:ext cx="2364674" cy="508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/>
              <a:t>취소</a:t>
            </a:r>
            <a:endParaRPr lang="ko-KR" altLang="en-US" sz="2000" dirty="0"/>
          </a:p>
        </p:txBody>
      </p:sp>
      <p:sp>
        <p:nvSpPr>
          <p:cNvPr id="17" name="직사각형 16">
            <a:hlinkClick r:id="rId3" action="ppaction://hlinksldjump"/>
          </p:cNvPr>
          <p:cNvSpPr/>
          <p:nvPr/>
        </p:nvSpPr>
        <p:spPr>
          <a:xfrm>
            <a:off x="6246083" y="6156837"/>
            <a:ext cx="2364674" cy="5083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/>
              <a:t>확인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3042325" y="4209755"/>
            <a:ext cx="4998973" cy="48309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3042325" y="4890844"/>
            <a:ext cx="4998973" cy="48309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593540" y="4197386"/>
            <a:ext cx="114031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이름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93540" y="4895818"/>
            <a:ext cx="154006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휴대폰 번호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230866" y="4303100"/>
            <a:ext cx="41259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</a:rPr>
              <a:t>한글 또는 영문으로 입력해주세요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</a:rPr>
              <a:t>.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0" name="TextBox 19">
            <a:hlinkClick r:id="rId2" action="ppaction://hlinksldjump"/>
          </p:cNvPr>
          <p:cNvSpPr txBox="1"/>
          <p:nvPr/>
        </p:nvSpPr>
        <p:spPr>
          <a:xfrm>
            <a:off x="286593" y="373809"/>
            <a:ext cx="26021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n w="19050">
                  <a:noFill/>
                </a:ln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DASAN RESORT</a:t>
            </a:r>
            <a:endParaRPr lang="ko-KR" altLang="en-US" sz="2400" b="1" dirty="0">
              <a:ln w="19050">
                <a:noFill/>
              </a:ln>
              <a:solidFill>
                <a:schemeClr val="tx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04501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1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44546A"/>
                                      </p:to>
                                    </p:animClr>
                                    <p:set>
                                      <p:cBhvr>
                                        <p:cTn id="7" dur="1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397545" y="1909266"/>
            <a:ext cx="6892301" cy="11289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입력하신 정보와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일치하는 아이디 정보입니다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</p:txBody>
      </p:sp>
      <p:cxnSp>
        <p:nvCxnSpPr>
          <p:cNvPr id="22" name="직선 연결선 21"/>
          <p:cNvCxnSpPr/>
          <p:nvPr/>
        </p:nvCxnSpPr>
        <p:spPr>
          <a:xfrm>
            <a:off x="286593" y="1062496"/>
            <a:ext cx="11722536" cy="0"/>
          </a:xfrm>
          <a:prstGeom prst="line">
            <a:avLst/>
          </a:prstGeom>
          <a:ln w="1905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97545" y="1282926"/>
            <a:ext cx="35715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아이디 찾기</a:t>
            </a:r>
          </a:p>
        </p:txBody>
      </p:sp>
      <p:cxnSp>
        <p:nvCxnSpPr>
          <p:cNvPr id="10" name="직선 연결선 9"/>
          <p:cNvCxnSpPr/>
          <p:nvPr/>
        </p:nvCxnSpPr>
        <p:spPr>
          <a:xfrm flipV="1">
            <a:off x="397545" y="5125656"/>
            <a:ext cx="11145516" cy="7529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425374" y="3715118"/>
            <a:ext cx="11159168" cy="379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hlinkClick r:id="rId3" action="ppaction://hlinksldjump"/>
          </p:cNvPr>
          <p:cNvSpPr/>
          <p:nvPr/>
        </p:nvSpPr>
        <p:spPr>
          <a:xfrm>
            <a:off x="5206992" y="6031609"/>
            <a:ext cx="2364674" cy="5083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/>
              <a:t>확인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71375" y="3181381"/>
            <a:ext cx="203255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>
                <a:solidFill>
                  <a:schemeClr val="tx1">
                    <a:lumMod val="75000"/>
                    <a:lumOff val="25000"/>
                  </a:schemeClr>
                </a:solidFill>
              </a:rPr>
              <a:t>아이디 찾기 결과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71375" y="3884998"/>
            <a:ext cx="1140310" cy="494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</a:rPr>
              <a:t>아이디</a:t>
            </a:r>
            <a:endParaRPr lang="en-US" altLang="ko-KR" sz="2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71374" y="4465072"/>
            <a:ext cx="231733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aj****@naver.com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397545" y="5175998"/>
            <a:ext cx="7468767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개인정보보호를 위해 아이디 뒷자리는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***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로 표시됩니다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</p:txBody>
      </p:sp>
      <p:sp>
        <p:nvSpPr>
          <p:cNvPr id="13" name="TextBox 12">
            <a:hlinkClick r:id="rId4" action="ppaction://hlinksldjump"/>
          </p:cNvPr>
          <p:cNvSpPr txBox="1"/>
          <p:nvPr/>
        </p:nvSpPr>
        <p:spPr>
          <a:xfrm>
            <a:off x="286593" y="373809"/>
            <a:ext cx="26021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n w="19050">
                  <a:noFill/>
                </a:ln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DASAN RESORT</a:t>
            </a:r>
            <a:endParaRPr lang="ko-KR" altLang="en-US" sz="2400" b="1" dirty="0">
              <a:ln w="19050">
                <a:noFill/>
              </a:ln>
              <a:solidFill>
                <a:schemeClr val="tx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18694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397545" y="1909266"/>
            <a:ext cx="6892301" cy="11289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아이디 확인 후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비밀번호를 다시 설정하실 수 있습니다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</p:txBody>
      </p:sp>
      <p:cxnSp>
        <p:nvCxnSpPr>
          <p:cNvPr id="22" name="직선 연결선 21"/>
          <p:cNvCxnSpPr/>
          <p:nvPr/>
        </p:nvCxnSpPr>
        <p:spPr>
          <a:xfrm>
            <a:off x="286593" y="1062496"/>
            <a:ext cx="11722536" cy="0"/>
          </a:xfrm>
          <a:prstGeom prst="line">
            <a:avLst/>
          </a:prstGeom>
          <a:ln w="1905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97545" y="1282926"/>
            <a:ext cx="35715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비밀번호 찾기</a:t>
            </a:r>
          </a:p>
        </p:txBody>
      </p:sp>
      <p:cxnSp>
        <p:nvCxnSpPr>
          <p:cNvPr id="10" name="직선 연결선 9"/>
          <p:cNvCxnSpPr/>
          <p:nvPr/>
        </p:nvCxnSpPr>
        <p:spPr>
          <a:xfrm flipV="1">
            <a:off x="568277" y="4488494"/>
            <a:ext cx="11145516" cy="7529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568277" y="3415674"/>
            <a:ext cx="11159168" cy="379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hlinkClick r:id="rId3" action="ppaction://hlinksldjump"/>
          </p:cNvPr>
          <p:cNvSpPr/>
          <p:nvPr/>
        </p:nvSpPr>
        <p:spPr>
          <a:xfrm>
            <a:off x="5023310" y="4934308"/>
            <a:ext cx="2364674" cy="508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/>
              <a:t>취소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68277" y="3727982"/>
            <a:ext cx="1140310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아이디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867339" y="3740064"/>
            <a:ext cx="4998973" cy="48309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hlinkClick r:id="rId4" action="ppaction://hlinksldjump"/>
          </p:cNvPr>
          <p:cNvSpPr/>
          <p:nvPr/>
        </p:nvSpPr>
        <p:spPr>
          <a:xfrm>
            <a:off x="8062794" y="3740064"/>
            <a:ext cx="1108916" cy="48309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확인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888714" y="3843720"/>
            <a:ext cx="41259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>
                <a:solidFill>
                  <a:schemeClr val="bg1">
                    <a:lumMod val="50000"/>
                  </a:schemeClr>
                </a:solidFill>
              </a:rPr>
              <a:t>아이디를 입력해주세요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</a:rPr>
              <a:t>.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9" name="TextBox 18">
            <a:hlinkClick r:id="rId3" action="ppaction://hlinksldjump"/>
          </p:cNvPr>
          <p:cNvSpPr txBox="1"/>
          <p:nvPr/>
        </p:nvSpPr>
        <p:spPr>
          <a:xfrm>
            <a:off x="286593" y="373809"/>
            <a:ext cx="26021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n w="19050">
                  <a:noFill/>
                </a:ln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DASAN RESORT</a:t>
            </a:r>
            <a:endParaRPr lang="ko-KR" altLang="en-US" sz="2400" b="1" dirty="0">
              <a:ln w="19050">
                <a:noFill/>
              </a:ln>
              <a:solidFill>
                <a:schemeClr val="tx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577293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60204" y="323329"/>
            <a:ext cx="5181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dirty="0">
                <a:solidFill>
                  <a:schemeClr val="tx2"/>
                </a:solidFill>
              </a:rPr>
              <a:t>UI </a:t>
            </a:r>
            <a:r>
              <a:rPr lang="ko-KR" altLang="en-US" sz="4800" b="1" dirty="0">
                <a:solidFill>
                  <a:schemeClr val="tx2"/>
                </a:solidFill>
              </a:rPr>
              <a:t>보는 방법</a:t>
            </a:r>
            <a:endParaRPr lang="en-US" altLang="ko-KR" sz="4800" b="1" dirty="0">
              <a:solidFill>
                <a:schemeClr val="tx2"/>
              </a:solidFill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460204" y="1329067"/>
            <a:ext cx="11372850" cy="5033142"/>
            <a:chOff x="460203" y="1423659"/>
            <a:chExt cx="11372850" cy="5033142"/>
          </a:xfrm>
        </p:grpSpPr>
        <p:sp>
          <p:nvSpPr>
            <p:cNvPr id="2" name="TextBox 1"/>
            <p:cNvSpPr txBox="1"/>
            <p:nvPr/>
          </p:nvSpPr>
          <p:spPr>
            <a:xfrm>
              <a:off x="460204" y="1423659"/>
              <a:ext cx="11372849" cy="25853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lnSpc>
                  <a:spcPct val="150000"/>
                </a:lnSpc>
                <a:buAutoNum type="arabicPeriod"/>
              </a:pPr>
              <a:r>
                <a:rPr lang="ko-KR" altLang="en-US" b="1" dirty="0">
                  <a:solidFill>
                    <a:srgbClr val="FF0000"/>
                  </a:solidFill>
                </a:rPr>
                <a:t>슬라이드 쇼를 실행</a:t>
              </a:r>
              <a:r>
                <a:rPr lang="ko-KR" altLang="en-US" dirty="0"/>
                <a:t>시켜 주세요</a:t>
              </a:r>
              <a:r>
                <a:rPr lang="en-US" altLang="ko-KR" dirty="0"/>
                <a:t>. (</a:t>
              </a:r>
              <a:r>
                <a:rPr lang="ko-KR" altLang="en-US" dirty="0"/>
                <a:t>애니메이션 및 하이퍼링크로 모든 페이지를 연결해 놓았습니다</a:t>
              </a:r>
              <a:r>
                <a:rPr lang="en-US" altLang="ko-KR" dirty="0"/>
                <a:t>.)</a:t>
              </a:r>
            </a:p>
            <a:p>
              <a:pPr marL="342900" indent="-342900">
                <a:lnSpc>
                  <a:spcPct val="150000"/>
                </a:lnSpc>
                <a:buAutoNum type="arabicPeriod"/>
              </a:pPr>
              <a:r>
                <a:rPr lang="ko-KR" altLang="en-US" dirty="0"/>
                <a:t>뒤에 설명으로 나오겠지만 </a:t>
              </a:r>
              <a:r>
                <a:rPr lang="en-US" altLang="ko-KR" dirty="0"/>
                <a:t>~ </a:t>
              </a:r>
              <a:r>
                <a:rPr lang="ko-KR" altLang="en-US" dirty="0"/>
                <a:t>표시로 되어 있는 것은 한 페이지로 이어져 있다고 생각하시면 됩니다</a:t>
              </a:r>
              <a:r>
                <a:rPr lang="en-US" altLang="ko-KR" dirty="0"/>
                <a:t>.</a:t>
              </a:r>
            </a:p>
            <a:p>
              <a:pPr marL="342900" indent="-342900">
                <a:lnSpc>
                  <a:spcPct val="150000"/>
                </a:lnSpc>
                <a:buAutoNum type="arabicPeriod"/>
              </a:pPr>
              <a:r>
                <a:rPr lang="ko-KR" altLang="en-US" dirty="0"/>
                <a:t>슬라이드 쇼 실행 했을 때 </a:t>
              </a:r>
              <a:r>
                <a:rPr lang="en-US" altLang="ko-KR" dirty="0"/>
                <a:t>‘</a:t>
              </a:r>
              <a:r>
                <a:rPr lang="ko-KR" altLang="en-US" dirty="0"/>
                <a:t>손가락 표시</a:t>
              </a:r>
              <a:r>
                <a:rPr lang="en-US" altLang="ko-KR" dirty="0"/>
                <a:t>’(</a:t>
              </a:r>
              <a:r>
                <a:rPr lang="ko-KR" altLang="en-US" dirty="0"/>
                <a:t>커서가 아닌</a:t>
              </a:r>
              <a:r>
                <a:rPr lang="en-US" altLang="ko-KR" dirty="0"/>
                <a:t>)</a:t>
              </a:r>
              <a:r>
                <a:rPr lang="ko-KR" altLang="en-US" dirty="0"/>
                <a:t> 되어 있는 것은 모두 페이지가 연결되어 있는 것 입니다</a:t>
              </a:r>
              <a:r>
                <a:rPr lang="en-US" altLang="ko-KR" dirty="0"/>
                <a:t>. </a:t>
              </a:r>
              <a:r>
                <a:rPr lang="ko-KR" altLang="en-US" dirty="0"/>
                <a:t>클릭 하시면 그 페이지로 넘어갑니다</a:t>
              </a:r>
              <a:r>
                <a:rPr lang="en-US" altLang="ko-KR" dirty="0"/>
                <a:t>. </a:t>
              </a:r>
            </a:p>
            <a:p>
              <a:pPr marL="342900" indent="-342900">
                <a:lnSpc>
                  <a:spcPct val="150000"/>
                </a:lnSpc>
                <a:buAutoNum type="arabicPeriod"/>
              </a:pPr>
              <a:r>
                <a:rPr lang="ko-KR" altLang="en-US" dirty="0"/>
                <a:t>상단 바를 클릭하면 전체 설명이 있는 페이지로 자동으로 연결됩니다</a:t>
              </a:r>
              <a:r>
                <a:rPr lang="en-US" altLang="ko-KR" dirty="0"/>
                <a:t>. </a:t>
              </a:r>
              <a:r>
                <a:rPr lang="ko-KR" altLang="en-US" dirty="0"/>
                <a:t>다시 상단 바만 있는 페이지로 돌아가려면</a:t>
              </a:r>
              <a:r>
                <a:rPr lang="en-US" altLang="ko-KR" dirty="0"/>
                <a:t>,</a:t>
              </a:r>
              <a:r>
                <a:rPr lang="ko-KR" altLang="en-US" dirty="0"/>
                <a:t> 전체 설명이 적혀있는 하얀 박스 제외 다른 부분을 누르시면 됩니다</a:t>
              </a:r>
              <a:r>
                <a:rPr lang="en-US" altLang="ko-KR" dirty="0"/>
                <a:t>. </a:t>
              </a:r>
            </a:p>
          </p:txBody>
        </p:sp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2"/>
            <a:srcRect t="29520"/>
            <a:stretch/>
          </p:blipFill>
          <p:spPr>
            <a:xfrm>
              <a:off x="460203" y="4043508"/>
              <a:ext cx="8309123" cy="500232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72832" y="4723893"/>
              <a:ext cx="6182912" cy="1262870"/>
            </a:xfrm>
            <a:prstGeom prst="rect">
              <a:avLst/>
            </a:prstGeom>
          </p:spPr>
        </p:pic>
        <p:cxnSp>
          <p:nvCxnSpPr>
            <p:cNvPr id="7" name="직선 화살표 연결선 6"/>
            <p:cNvCxnSpPr/>
            <p:nvPr/>
          </p:nvCxnSpPr>
          <p:spPr>
            <a:xfrm>
              <a:off x="660982" y="4723893"/>
              <a:ext cx="611850" cy="0"/>
            </a:xfrm>
            <a:prstGeom prst="straightConnector1">
              <a:avLst/>
            </a:prstGeom>
            <a:ln w="5715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460203" y="5948970"/>
              <a:ext cx="7475106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lnSpc>
                  <a:spcPct val="150000"/>
                </a:lnSpc>
                <a:buAutoNum type="arabicPeriod" startAt="5"/>
              </a:pPr>
              <a:r>
                <a:rPr lang="ko-KR" altLang="en-US" dirty="0"/>
                <a:t>                          클릭하면 홈페이지 첫 화면으로 넘어갑니다</a:t>
              </a:r>
              <a:r>
                <a:rPr lang="en-US" altLang="ko-KR" dirty="0"/>
                <a:t>. </a:t>
              </a:r>
            </a:p>
          </p:txBody>
        </p:sp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2"/>
            <a:srcRect t="29520" r="75505" b="12741"/>
            <a:stretch/>
          </p:blipFill>
          <p:spPr>
            <a:xfrm>
              <a:off x="864851" y="5990286"/>
              <a:ext cx="1987927" cy="4002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781336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397545" y="1909266"/>
            <a:ext cx="6892301" cy="11289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새로운 비밀번호를 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입력해주세요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22" name="직선 연결선 21"/>
          <p:cNvCxnSpPr/>
          <p:nvPr/>
        </p:nvCxnSpPr>
        <p:spPr>
          <a:xfrm>
            <a:off x="286593" y="1062496"/>
            <a:ext cx="11722536" cy="0"/>
          </a:xfrm>
          <a:prstGeom prst="line">
            <a:avLst/>
          </a:prstGeom>
          <a:ln w="1905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97545" y="1282926"/>
            <a:ext cx="35715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비밀번호 찾기</a:t>
            </a:r>
          </a:p>
        </p:txBody>
      </p:sp>
      <p:cxnSp>
        <p:nvCxnSpPr>
          <p:cNvPr id="10" name="직선 연결선 9"/>
          <p:cNvCxnSpPr/>
          <p:nvPr/>
        </p:nvCxnSpPr>
        <p:spPr>
          <a:xfrm flipV="1">
            <a:off x="568277" y="4808908"/>
            <a:ext cx="11145516" cy="7529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568277" y="3415674"/>
            <a:ext cx="11159168" cy="379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68277" y="3727982"/>
            <a:ext cx="1140310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비밀번호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867339" y="3740064"/>
            <a:ext cx="4998973" cy="4830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hlinkClick r:id="rId3" action="ppaction://hlinksldjump"/>
          </p:cNvPr>
          <p:cNvSpPr/>
          <p:nvPr/>
        </p:nvSpPr>
        <p:spPr>
          <a:xfrm>
            <a:off x="8062794" y="3740064"/>
            <a:ext cx="1108916" cy="48309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확인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888714" y="3843720"/>
            <a:ext cx="41259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</a:rPr>
              <a:t>비밀번호를 입력해주세요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</a:rPr>
              <a:t>.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95784" y="5117907"/>
            <a:ext cx="1140310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비밀번호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2894846" y="5129989"/>
            <a:ext cx="4998973" cy="4830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hlinkClick r:id="rId3" action="ppaction://hlinksldjump"/>
          </p:cNvPr>
          <p:cNvSpPr/>
          <p:nvPr/>
        </p:nvSpPr>
        <p:spPr>
          <a:xfrm>
            <a:off x="8090301" y="5129989"/>
            <a:ext cx="1108916" cy="48309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확인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2916221" y="5233645"/>
            <a:ext cx="41259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>
                <a:solidFill>
                  <a:schemeClr val="bg1">
                    <a:lumMod val="50000"/>
                  </a:schemeClr>
                </a:solidFill>
              </a:rPr>
              <a:t>비미번호를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</a:rPr>
              <a:t> 입력해주세요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</a:rPr>
              <a:t>.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29" name="직선 연결선 28"/>
          <p:cNvCxnSpPr/>
          <p:nvPr/>
        </p:nvCxnSpPr>
        <p:spPr>
          <a:xfrm flipV="1">
            <a:off x="568277" y="5867902"/>
            <a:ext cx="11145516" cy="7529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2775639" y="4283204"/>
            <a:ext cx="44070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accent2"/>
                </a:solidFill>
              </a:rPr>
              <a:t>15</a:t>
            </a:r>
            <a:r>
              <a:rPr lang="ko-KR" altLang="en-US" sz="1400" b="1" dirty="0">
                <a:solidFill>
                  <a:schemeClr val="accent2"/>
                </a:solidFill>
              </a:rPr>
              <a:t>자리 이하의 영문</a:t>
            </a:r>
            <a:r>
              <a:rPr lang="en-US" altLang="ko-KR" sz="1400" b="1" dirty="0">
                <a:solidFill>
                  <a:schemeClr val="accent2"/>
                </a:solidFill>
              </a:rPr>
              <a:t>/</a:t>
            </a:r>
            <a:r>
              <a:rPr lang="ko-KR" altLang="en-US" sz="1400" b="1" dirty="0">
                <a:solidFill>
                  <a:schemeClr val="accent2"/>
                </a:solidFill>
              </a:rPr>
              <a:t>숫자를 함께 입력해주세요</a:t>
            </a:r>
            <a:r>
              <a:rPr lang="en-US" altLang="ko-KR" sz="1400" b="1" dirty="0">
                <a:solidFill>
                  <a:schemeClr val="accent2"/>
                </a:solidFill>
              </a:rPr>
              <a:t>.</a:t>
            </a:r>
            <a:r>
              <a:rPr lang="ko-KR" altLang="en-US" sz="1400" b="1" dirty="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33" name="직사각형 32">
            <a:hlinkClick r:id="rId4" action="ppaction://hlinksldjump"/>
          </p:cNvPr>
          <p:cNvSpPr/>
          <p:nvPr/>
        </p:nvSpPr>
        <p:spPr>
          <a:xfrm>
            <a:off x="3608191" y="6156837"/>
            <a:ext cx="2364674" cy="508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/>
              <a:t>취소</a:t>
            </a:r>
            <a:endParaRPr lang="ko-KR" altLang="en-US" sz="2000" dirty="0"/>
          </a:p>
        </p:txBody>
      </p:sp>
      <p:sp>
        <p:nvSpPr>
          <p:cNvPr id="34" name="직사각형 33">
            <a:hlinkClick r:id="rId5" action="ppaction://hlinksldjump"/>
          </p:cNvPr>
          <p:cNvSpPr/>
          <p:nvPr/>
        </p:nvSpPr>
        <p:spPr>
          <a:xfrm>
            <a:off x="6246083" y="6156837"/>
            <a:ext cx="2364674" cy="5083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/>
              <a:t>다음</a:t>
            </a:r>
          </a:p>
        </p:txBody>
      </p:sp>
      <p:sp>
        <p:nvSpPr>
          <p:cNvPr id="20" name="TextBox 19">
            <a:hlinkClick r:id="rId4" action="ppaction://hlinksldjump"/>
          </p:cNvPr>
          <p:cNvSpPr txBox="1"/>
          <p:nvPr/>
        </p:nvSpPr>
        <p:spPr>
          <a:xfrm>
            <a:off x="286593" y="373809"/>
            <a:ext cx="26021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n w="19050">
                  <a:noFill/>
                </a:ln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DASAN RESORT</a:t>
            </a:r>
            <a:endParaRPr lang="ko-KR" altLang="en-US" sz="2400" b="1" dirty="0">
              <a:ln w="19050">
                <a:noFill/>
              </a:ln>
              <a:solidFill>
                <a:schemeClr val="tx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122708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직선 연결선 21"/>
          <p:cNvCxnSpPr/>
          <p:nvPr/>
        </p:nvCxnSpPr>
        <p:spPr>
          <a:xfrm>
            <a:off x="286593" y="1062496"/>
            <a:ext cx="11722536" cy="0"/>
          </a:xfrm>
          <a:prstGeom prst="line">
            <a:avLst/>
          </a:prstGeom>
          <a:ln w="1905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286593" y="2088130"/>
            <a:ext cx="11625321" cy="28785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522988" y="2225056"/>
            <a:ext cx="689230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개인정보 보호를 위해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비밀번호를 주기적으로 변경해주세요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sym typeface="Wingdings" panose="05000000000000000000" pitchFamily="2" charset="2"/>
              </a:rPr>
              <a:t>:)</a:t>
            </a:r>
            <a:endParaRPr lang="en-US" altLang="ko-KR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변경된 비밀번호로 로그인 해주세요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</p:txBody>
      </p:sp>
      <p:sp>
        <p:nvSpPr>
          <p:cNvPr id="14" name="직사각형 13">
            <a:hlinkClick r:id="rId3" action="ppaction://hlinksldjump"/>
          </p:cNvPr>
          <p:cNvSpPr/>
          <p:nvPr/>
        </p:nvSpPr>
        <p:spPr>
          <a:xfrm>
            <a:off x="522988" y="4089596"/>
            <a:ext cx="1936007" cy="5951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/>
              <a:t>확인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97545" y="1282926"/>
            <a:ext cx="35715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비밀번호 찾기</a:t>
            </a:r>
          </a:p>
        </p:txBody>
      </p:sp>
      <p:sp>
        <p:nvSpPr>
          <p:cNvPr id="8" name="TextBox 7">
            <a:hlinkClick r:id="rId4" action="ppaction://hlinksldjump"/>
          </p:cNvPr>
          <p:cNvSpPr txBox="1"/>
          <p:nvPr/>
        </p:nvSpPr>
        <p:spPr>
          <a:xfrm>
            <a:off x="286593" y="373809"/>
            <a:ext cx="26021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n w="19050">
                  <a:noFill/>
                </a:ln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DASAN RESORT</a:t>
            </a:r>
            <a:endParaRPr lang="ko-KR" altLang="en-US" sz="2400" b="1" dirty="0">
              <a:ln w="19050">
                <a:noFill/>
              </a:ln>
              <a:solidFill>
                <a:schemeClr val="tx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133958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96993" y="301970"/>
            <a:ext cx="5181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b="1" dirty="0">
                <a:solidFill>
                  <a:schemeClr val="tx2"/>
                </a:solidFill>
              </a:rPr>
              <a:t>리조트 안내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06750" y="1302785"/>
            <a:ext cx="6469568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P. 33, 34, 35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리조트 소개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P. 36, 37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객실 소개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P. 38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객실요금 안내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P. 39~41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디럭스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소개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P. 42~44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비즈니스 소개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P. 45~47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수페리어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소개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P. 48~50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디럭스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스위트 소개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P. 51~53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비즈니스 스위트 소개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P. 54~56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수페리어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스위트 소개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P. 57, 58, 59, 60, 61, 62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서비스 소개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P. 63, 64, 65, 66, 67, 68, 69, 70, 71, 72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편의시설 소개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P. 73, 75, 76, 77, 79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다이닝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소개 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P. 80~82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연회실 소개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P. 83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연회실 가격 소개 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altLang="ko-KR" sz="1600" dirty="0">
                <a:solidFill>
                  <a:schemeClr val="accent2"/>
                </a:solidFill>
              </a:rPr>
              <a:t>* ‘~`</a:t>
            </a:r>
            <a:r>
              <a:rPr lang="ko-KR" altLang="en-US" sz="1600" dirty="0">
                <a:solidFill>
                  <a:schemeClr val="accent2"/>
                </a:solidFill>
              </a:rPr>
              <a:t>로 연결되어 있는 것은 한 페이지라고 생각하시면 됩니다</a:t>
            </a:r>
            <a:r>
              <a:rPr lang="en-US" altLang="ko-KR" dirty="0">
                <a:solidFill>
                  <a:schemeClr val="accent2"/>
                </a:solidFill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4694712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9" t="6866" r="13586"/>
          <a:stretch/>
        </p:blipFill>
        <p:spPr>
          <a:xfrm>
            <a:off x="5525042" y="1518933"/>
            <a:ext cx="6416041" cy="4894607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72132" y="2269210"/>
            <a:ext cx="3571594" cy="1042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200" b="1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문화와 역사가 흐르는 도시</a:t>
            </a:r>
            <a:r>
              <a:rPr lang="en-US" altLang="ko-KR" sz="2200" b="1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200" b="1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수원</a:t>
            </a:r>
            <a:endParaRPr lang="en-US" altLang="ko-KR" sz="2200" b="1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72132" y="3435595"/>
            <a:ext cx="525291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유네스코 세계문화 유산인 수원화성을 품고 있는 </a:t>
            </a:r>
            <a:endParaRPr lang="en-US" altLang="ko-KR" sz="1600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문화와 역사의 도시 수원</a:t>
            </a:r>
            <a:r>
              <a:rPr lang="en-US" altLang="ko-KR" sz="1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600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 속에서 여유로움과 특별한 추억을</a:t>
            </a:r>
            <a:r>
              <a:rPr lang="en-US" altLang="ko-KR" sz="1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선물하는 </a:t>
            </a:r>
            <a:endParaRPr lang="en-US" altLang="ko-KR" sz="1600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 곳은</a:t>
            </a:r>
            <a:r>
              <a:rPr lang="en-US" altLang="ko-KR" sz="1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b="1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다산리조트 수원</a:t>
            </a:r>
            <a:r>
              <a:rPr lang="ko-KR" altLang="en-US" sz="1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입니다</a:t>
            </a:r>
            <a:r>
              <a:rPr lang="en-US" altLang="ko-KR" sz="1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endParaRPr lang="en-US" altLang="ko-KR" sz="1600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타원 1">
            <a:hlinkClick r:id="rId3" action="ppaction://hlinksldjump"/>
          </p:cNvPr>
          <p:cNvSpPr/>
          <p:nvPr/>
        </p:nvSpPr>
        <p:spPr>
          <a:xfrm>
            <a:off x="4575463" y="5595647"/>
            <a:ext cx="654908" cy="648302"/>
          </a:xfrm>
          <a:prstGeom prst="ellipse">
            <a:avLst/>
          </a:prstGeom>
          <a:solidFill>
            <a:schemeClr val="bg1"/>
          </a:solidFill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rgbClr val="A6A6A6"/>
                </a:solidFill>
              </a:rPr>
              <a:t> 〉</a:t>
            </a:r>
            <a:endParaRPr lang="ko-KR" altLang="en-US" sz="2800" dirty="0">
              <a:solidFill>
                <a:srgbClr val="A6A6A6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72132" y="1560579"/>
            <a:ext cx="35715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리조트 소개</a:t>
            </a:r>
          </a:p>
        </p:txBody>
      </p:sp>
      <p:sp>
        <p:nvSpPr>
          <p:cNvPr id="30" name="TextBox 29">
            <a:hlinkClick r:id="rId4" action="ppaction://hlinksldjump"/>
            <a:extLst>
              <a:ext uri="{FF2B5EF4-FFF2-40B4-BE49-F238E27FC236}">
                <a16:creationId xmlns:a16="http://schemas.microsoft.com/office/drawing/2014/main" id="{5B91270C-A6C4-4B12-990A-8E450FC54BC3}"/>
              </a:ext>
            </a:extLst>
          </p:cNvPr>
          <p:cNvSpPr txBox="1"/>
          <p:nvPr/>
        </p:nvSpPr>
        <p:spPr>
          <a:xfrm>
            <a:off x="10176901" y="505675"/>
            <a:ext cx="12163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고객센터</a:t>
            </a:r>
          </a:p>
        </p:txBody>
      </p:sp>
      <p:sp>
        <p:nvSpPr>
          <p:cNvPr id="31" name="TextBox 30">
            <a:hlinkClick r:id="rId4" action="ppaction://hlinksldjump"/>
          </p:cNvPr>
          <p:cNvSpPr txBox="1"/>
          <p:nvPr/>
        </p:nvSpPr>
        <p:spPr>
          <a:xfrm>
            <a:off x="290061" y="448886"/>
            <a:ext cx="26021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n w="19050">
                  <a:noFill/>
                </a:ln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DASAN RESORT</a:t>
            </a:r>
            <a:endParaRPr lang="ko-KR" altLang="en-US" sz="2400" b="1" dirty="0">
              <a:ln w="19050">
                <a:noFill/>
              </a:ln>
              <a:solidFill>
                <a:schemeClr val="tx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TextBox 31">
            <a:hlinkClick r:id="rId4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3331026" y="518610"/>
            <a:ext cx="12444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통합예약</a:t>
            </a:r>
          </a:p>
        </p:txBody>
      </p:sp>
      <p:sp>
        <p:nvSpPr>
          <p:cNvPr id="33" name="TextBox 32">
            <a:hlinkClick r:id="rId4" action="ppaction://hlinksldjump"/>
            <a:extLst>
              <a:ext uri="{FF2B5EF4-FFF2-40B4-BE49-F238E27FC236}">
                <a16:creationId xmlns:a16="http://schemas.microsoft.com/office/drawing/2014/main" id="{7998F973-8D88-4A40-85FA-9758A265D305}"/>
              </a:ext>
            </a:extLst>
          </p:cNvPr>
          <p:cNvSpPr txBox="1"/>
          <p:nvPr/>
        </p:nvSpPr>
        <p:spPr>
          <a:xfrm>
            <a:off x="5487087" y="518610"/>
            <a:ext cx="15758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리조트 안내</a:t>
            </a:r>
          </a:p>
        </p:txBody>
      </p:sp>
      <p:sp>
        <p:nvSpPr>
          <p:cNvPr id="34" name="TextBox 33">
            <a:hlinkClick r:id="rId4" action="ppaction://hlinksldjump"/>
            <a:extLst>
              <a:ext uri="{FF2B5EF4-FFF2-40B4-BE49-F238E27FC236}">
                <a16:creationId xmlns:a16="http://schemas.microsoft.com/office/drawing/2014/main" id="{7998F973-8D88-4A40-85FA-9758A265D305}"/>
              </a:ext>
            </a:extLst>
          </p:cNvPr>
          <p:cNvSpPr txBox="1"/>
          <p:nvPr/>
        </p:nvSpPr>
        <p:spPr>
          <a:xfrm>
            <a:off x="7763274" y="510075"/>
            <a:ext cx="16014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리조트 소식</a:t>
            </a:r>
          </a:p>
        </p:txBody>
      </p:sp>
      <p:cxnSp>
        <p:nvCxnSpPr>
          <p:cNvPr id="36" name="직선 연결선 35"/>
          <p:cNvCxnSpPr/>
          <p:nvPr/>
        </p:nvCxnSpPr>
        <p:spPr>
          <a:xfrm>
            <a:off x="290061" y="1046133"/>
            <a:ext cx="11722536" cy="0"/>
          </a:xfrm>
          <a:prstGeom prst="line">
            <a:avLst/>
          </a:prstGeom>
          <a:ln w="1905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74603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272132" y="2290813"/>
            <a:ext cx="534229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200" b="1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수원 화성과 호수공원</a:t>
            </a:r>
            <a:r>
              <a:rPr lang="en-US" altLang="ko-KR" sz="2200" b="1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200" b="1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자연의 감성을 </a:t>
            </a:r>
            <a:endParaRPr lang="en-US" altLang="ko-KR" sz="2200" b="1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200" b="1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담은 공간</a:t>
            </a:r>
            <a:endParaRPr lang="en-US" altLang="ko-KR" sz="2200" b="1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72132" y="3537523"/>
            <a:ext cx="5048395" cy="11526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다산리조트는 여행과 휴식을 꿈꾸는 누구에게나 </a:t>
            </a:r>
            <a:endParaRPr lang="en-US" altLang="ko-KR" sz="1600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특별한 경험을 선사하는 리조트로 모든 관광지까지 </a:t>
            </a:r>
            <a:endParaRPr lang="en-US" altLang="ko-KR" sz="1600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30</a:t>
            </a:r>
            <a:r>
              <a:rPr lang="ko-KR" altLang="en-US" sz="1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 안에 갈 수 있습니다</a:t>
            </a:r>
            <a:r>
              <a:rPr lang="en-US" altLang="ko-KR" sz="1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1600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" t="2370" r="15947" b="1464"/>
          <a:stretch/>
        </p:blipFill>
        <p:spPr>
          <a:xfrm>
            <a:off x="5521145" y="1518933"/>
            <a:ext cx="6419938" cy="4896330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272132" y="1560579"/>
            <a:ext cx="35715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리조트 소개</a:t>
            </a:r>
          </a:p>
        </p:txBody>
      </p:sp>
      <p:sp>
        <p:nvSpPr>
          <p:cNvPr id="43" name="타원 42">
            <a:hlinkClick r:id="rId3" action="ppaction://hlinksldjump"/>
          </p:cNvPr>
          <p:cNvSpPr/>
          <p:nvPr/>
        </p:nvSpPr>
        <p:spPr>
          <a:xfrm>
            <a:off x="4575463" y="5595647"/>
            <a:ext cx="654908" cy="648302"/>
          </a:xfrm>
          <a:prstGeom prst="ellipse">
            <a:avLst/>
          </a:prstGeom>
          <a:solidFill>
            <a:schemeClr val="bg1"/>
          </a:solidFill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rgbClr val="A6A6A6"/>
                </a:solidFill>
              </a:rPr>
              <a:t> 〉</a:t>
            </a:r>
            <a:endParaRPr lang="ko-KR" altLang="en-US" sz="2800" dirty="0">
              <a:solidFill>
                <a:srgbClr val="A6A6A6"/>
              </a:solidFill>
            </a:endParaRPr>
          </a:p>
        </p:txBody>
      </p:sp>
      <p:sp>
        <p:nvSpPr>
          <p:cNvPr id="31" name="TextBox 30">
            <a:hlinkClick r:id="rId4" action="ppaction://hlinksldjump"/>
            <a:extLst>
              <a:ext uri="{FF2B5EF4-FFF2-40B4-BE49-F238E27FC236}">
                <a16:creationId xmlns:a16="http://schemas.microsoft.com/office/drawing/2014/main" id="{5B91270C-A6C4-4B12-990A-8E450FC54BC3}"/>
              </a:ext>
            </a:extLst>
          </p:cNvPr>
          <p:cNvSpPr txBox="1"/>
          <p:nvPr/>
        </p:nvSpPr>
        <p:spPr>
          <a:xfrm>
            <a:off x="10176901" y="505675"/>
            <a:ext cx="12688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고객센터</a:t>
            </a:r>
          </a:p>
        </p:txBody>
      </p:sp>
      <p:sp>
        <p:nvSpPr>
          <p:cNvPr id="32" name="TextBox 31">
            <a:hlinkClick r:id="rId4" action="ppaction://hlinksldjump"/>
          </p:cNvPr>
          <p:cNvSpPr txBox="1"/>
          <p:nvPr/>
        </p:nvSpPr>
        <p:spPr>
          <a:xfrm>
            <a:off x="290061" y="448886"/>
            <a:ext cx="26021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n w="19050">
                  <a:noFill/>
                </a:ln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DASAN RESORT</a:t>
            </a:r>
            <a:endParaRPr lang="ko-KR" altLang="en-US" sz="2400" b="1" dirty="0">
              <a:ln w="19050">
                <a:noFill/>
              </a:ln>
              <a:solidFill>
                <a:schemeClr val="tx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" name="TextBox 32">
            <a:hlinkClick r:id="rId4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3331026" y="518610"/>
            <a:ext cx="12444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통합예약</a:t>
            </a:r>
          </a:p>
        </p:txBody>
      </p:sp>
      <p:sp>
        <p:nvSpPr>
          <p:cNvPr id="35" name="TextBox 34">
            <a:hlinkClick r:id="rId4" action="ppaction://hlinksldjump"/>
            <a:extLst>
              <a:ext uri="{FF2B5EF4-FFF2-40B4-BE49-F238E27FC236}">
                <a16:creationId xmlns:a16="http://schemas.microsoft.com/office/drawing/2014/main" id="{7998F973-8D88-4A40-85FA-9758A265D305}"/>
              </a:ext>
            </a:extLst>
          </p:cNvPr>
          <p:cNvSpPr txBox="1"/>
          <p:nvPr/>
        </p:nvSpPr>
        <p:spPr>
          <a:xfrm>
            <a:off x="5487087" y="518610"/>
            <a:ext cx="15758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리조트 안내</a:t>
            </a:r>
          </a:p>
        </p:txBody>
      </p:sp>
      <p:sp>
        <p:nvSpPr>
          <p:cNvPr id="36" name="TextBox 35">
            <a:hlinkClick r:id="rId4" action="ppaction://hlinksldjump"/>
            <a:extLst>
              <a:ext uri="{FF2B5EF4-FFF2-40B4-BE49-F238E27FC236}">
                <a16:creationId xmlns:a16="http://schemas.microsoft.com/office/drawing/2014/main" id="{7998F973-8D88-4A40-85FA-9758A265D305}"/>
              </a:ext>
            </a:extLst>
          </p:cNvPr>
          <p:cNvSpPr txBox="1"/>
          <p:nvPr/>
        </p:nvSpPr>
        <p:spPr>
          <a:xfrm>
            <a:off x="7763273" y="510075"/>
            <a:ext cx="15488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리조트 소식</a:t>
            </a:r>
          </a:p>
        </p:txBody>
      </p:sp>
      <p:cxnSp>
        <p:nvCxnSpPr>
          <p:cNvPr id="37" name="직선 연결선 36"/>
          <p:cNvCxnSpPr/>
          <p:nvPr/>
        </p:nvCxnSpPr>
        <p:spPr>
          <a:xfrm>
            <a:off x="290061" y="1046133"/>
            <a:ext cx="11722536" cy="0"/>
          </a:xfrm>
          <a:prstGeom prst="line">
            <a:avLst/>
          </a:prstGeom>
          <a:ln w="1905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6376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272132" y="2269209"/>
            <a:ext cx="5342293" cy="1042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200" b="1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자연스럽게</a:t>
            </a:r>
            <a:r>
              <a:rPr lang="en-US" altLang="ko-KR" sz="2200" b="1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200" b="1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마음에 스며드는</a:t>
            </a:r>
            <a:endParaRPr lang="en-US" altLang="ko-KR" sz="2200" b="1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200" b="1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휴식</a:t>
            </a:r>
            <a:endParaRPr lang="en-US" altLang="ko-KR" sz="2200" b="1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59005" y="3525012"/>
            <a:ext cx="5048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수원 화성을 닮은 부드러운 브라운과 화이트컬러</a:t>
            </a:r>
            <a:r>
              <a:rPr lang="en-US" altLang="ko-KR" sz="1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ko-KR" altLang="en-US" sz="1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모던한 인테리어가 자연스러운 편안함을 선사합니다</a:t>
            </a:r>
            <a:r>
              <a:rPr lang="en-US" altLang="ko-KR" sz="1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2"/>
          <a:srcRect l="12919" t="-261" r="10168"/>
          <a:stretch/>
        </p:blipFill>
        <p:spPr>
          <a:xfrm>
            <a:off x="5518507" y="1517513"/>
            <a:ext cx="6419938" cy="489633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72132" y="1560579"/>
            <a:ext cx="35715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리조트 소개</a:t>
            </a:r>
          </a:p>
        </p:txBody>
      </p:sp>
      <p:sp>
        <p:nvSpPr>
          <p:cNvPr id="24" name="TextBox 23">
            <a:hlinkClick r:id="rId3" action="ppaction://hlinksldjump"/>
            <a:extLst>
              <a:ext uri="{FF2B5EF4-FFF2-40B4-BE49-F238E27FC236}">
                <a16:creationId xmlns:a16="http://schemas.microsoft.com/office/drawing/2014/main" id="{5B91270C-A6C4-4B12-990A-8E450FC54BC3}"/>
              </a:ext>
            </a:extLst>
          </p:cNvPr>
          <p:cNvSpPr txBox="1"/>
          <p:nvPr/>
        </p:nvSpPr>
        <p:spPr>
          <a:xfrm>
            <a:off x="10176901" y="505675"/>
            <a:ext cx="12163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고객센터</a:t>
            </a:r>
          </a:p>
        </p:txBody>
      </p:sp>
      <p:sp>
        <p:nvSpPr>
          <p:cNvPr id="28" name="TextBox 27">
            <a:hlinkClick r:id="rId3" action="ppaction://hlinksldjump"/>
          </p:cNvPr>
          <p:cNvSpPr txBox="1"/>
          <p:nvPr/>
        </p:nvSpPr>
        <p:spPr>
          <a:xfrm>
            <a:off x="290061" y="448886"/>
            <a:ext cx="26021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n w="19050">
                  <a:noFill/>
                </a:ln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DASAN RESORT</a:t>
            </a:r>
            <a:endParaRPr lang="ko-KR" altLang="en-US" sz="2400" b="1" dirty="0">
              <a:ln w="19050">
                <a:noFill/>
              </a:ln>
              <a:solidFill>
                <a:schemeClr val="tx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TextBox 28">
            <a:hlinkClick r:id="rId3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3331025" y="518610"/>
            <a:ext cx="12619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통합예약</a:t>
            </a:r>
          </a:p>
        </p:txBody>
      </p:sp>
      <p:sp>
        <p:nvSpPr>
          <p:cNvPr id="30" name="TextBox 29">
            <a:hlinkClick r:id="rId3" action="ppaction://hlinksldjump"/>
            <a:extLst>
              <a:ext uri="{FF2B5EF4-FFF2-40B4-BE49-F238E27FC236}">
                <a16:creationId xmlns:a16="http://schemas.microsoft.com/office/drawing/2014/main" id="{7998F973-8D88-4A40-85FA-9758A265D305}"/>
              </a:ext>
            </a:extLst>
          </p:cNvPr>
          <p:cNvSpPr txBox="1"/>
          <p:nvPr/>
        </p:nvSpPr>
        <p:spPr>
          <a:xfrm>
            <a:off x="5487087" y="518610"/>
            <a:ext cx="15863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리조트 안내</a:t>
            </a:r>
          </a:p>
        </p:txBody>
      </p:sp>
      <p:sp>
        <p:nvSpPr>
          <p:cNvPr id="31" name="TextBox 30">
            <a:hlinkClick r:id="rId3" action="ppaction://hlinksldjump"/>
            <a:extLst>
              <a:ext uri="{FF2B5EF4-FFF2-40B4-BE49-F238E27FC236}">
                <a16:creationId xmlns:a16="http://schemas.microsoft.com/office/drawing/2014/main" id="{7998F973-8D88-4A40-85FA-9758A265D305}"/>
              </a:ext>
            </a:extLst>
          </p:cNvPr>
          <p:cNvSpPr txBox="1"/>
          <p:nvPr/>
        </p:nvSpPr>
        <p:spPr>
          <a:xfrm>
            <a:off x="7763273" y="510075"/>
            <a:ext cx="15594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리조트 소식</a:t>
            </a:r>
          </a:p>
        </p:txBody>
      </p:sp>
      <p:cxnSp>
        <p:nvCxnSpPr>
          <p:cNvPr id="32" name="직선 연결선 31"/>
          <p:cNvCxnSpPr/>
          <p:nvPr/>
        </p:nvCxnSpPr>
        <p:spPr>
          <a:xfrm>
            <a:off x="290061" y="1046133"/>
            <a:ext cx="11722536" cy="0"/>
          </a:xfrm>
          <a:prstGeom prst="line">
            <a:avLst/>
          </a:prstGeom>
          <a:ln w="1905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7169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389276" y="1450860"/>
            <a:ext cx="35715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다산리조트 객실</a:t>
            </a:r>
          </a:p>
        </p:txBody>
      </p:sp>
      <p:grpSp>
        <p:nvGrpSpPr>
          <p:cNvPr id="21" name="그룹 20"/>
          <p:cNvGrpSpPr/>
          <p:nvPr/>
        </p:nvGrpSpPr>
        <p:grpSpPr>
          <a:xfrm>
            <a:off x="389767" y="2129297"/>
            <a:ext cx="3705003" cy="4466266"/>
            <a:chOff x="389767" y="2129297"/>
            <a:chExt cx="3705003" cy="4466266"/>
          </a:xfrm>
        </p:grpSpPr>
        <p:pic>
          <p:nvPicPr>
            <p:cNvPr id="2" name="그림 1">
              <a:hlinkClick r:id="rId3" action="ppaction://hlinksldjump"/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866" t="-329" r="19069"/>
            <a:stretch/>
          </p:blipFill>
          <p:spPr>
            <a:xfrm>
              <a:off x="389767" y="2129297"/>
              <a:ext cx="3571103" cy="4463078"/>
            </a:xfrm>
            <a:prstGeom prst="rect">
              <a:avLst/>
            </a:prstGeom>
          </p:spPr>
        </p:pic>
        <p:sp>
          <p:nvSpPr>
            <p:cNvPr id="24" name="TextBox 23">
              <a:hlinkClick r:id="rId3" action="ppaction://hlinksldjump"/>
            </p:cNvPr>
            <p:cNvSpPr txBox="1"/>
            <p:nvPr/>
          </p:nvSpPr>
          <p:spPr>
            <a:xfrm>
              <a:off x="389767" y="5119563"/>
              <a:ext cx="3571103" cy="1476000"/>
            </a:xfrm>
            <a:prstGeom prst="rect">
              <a:avLst/>
            </a:prstGeom>
            <a:solidFill>
              <a:schemeClr val="tx1">
                <a:lumMod val="75000"/>
                <a:lumOff val="25000"/>
                <a:alpha val="55000"/>
              </a:schemeClr>
            </a:solidFill>
          </p:spPr>
          <p:txBody>
            <a:bodyPr wrap="square" rtlCol="0">
              <a:spAutoFit/>
            </a:bodyPr>
            <a:lstStyle/>
            <a:p>
              <a:endParaRPr lang="ko-KR" altLang="en-US" dirty="0"/>
            </a:p>
          </p:txBody>
        </p:sp>
        <p:sp>
          <p:nvSpPr>
            <p:cNvPr id="19" name="TextBox 18">
              <a:hlinkClick r:id="rId3" action="ppaction://hlinksldjump"/>
            </p:cNvPr>
            <p:cNvSpPr txBox="1"/>
            <p:nvPr/>
          </p:nvSpPr>
          <p:spPr>
            <a:xfrm>
              <a:off x="523176" y="5236077"/>
              <a:ext cx="3571594" cy="12311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200" b="1" dirty="0">
                  <a:ln w="19050">
                    <a:noFill/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디럭스</a:t>
              </a:r>
              <a:endParaRPr lang="en-US" altLang="ko-KR" sz="2200" b="1" dirty="0">
                <a:ln w="19050">
                  <a:noFill/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endParaRPr lang="en-US" altLang="ko-KR" sz="2200" b="1" dirty="0">
                <a:ln w="19050">
                  <a:noFill/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en-US" altLang="ko-KR" sz="1500" b="1" dirty="0">
                  <a:ln w="19050">
                    <a:noFill/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2~3</a:t>
              </a:r>
              <a:r>
                <a:rPr lang="ko-KR" altLang="en-US" sz="1500" b="1" dirty="0">
                  <a:ln w="19050">
                    <a:noFill/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인 투숙에 적합한</a:t>
              </a:r>
              <a:r>
                <a:rPr lang="en-US" altLang="ko-KR" sz="1500" b="1" dirty="0">
                  <a:ln w="19050">
                    <a:noFill/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500" b="1" dirty="0">
                  <a:ln w="19050">
                    <a:noFill/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가장 기본적인</a:t>
              </a:r>
              <a:endParaRPr lang="en-US" altLang="ko-KR" sz="1500" b="1" dirty="0">
                <a:ln w="19050">
                  <a:noFill/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ko-KR" altLang="en-US" sz="1500" b="1" dirty="0">
                  <a:ln w="19050">
                    <a:noFill/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형태의 콘도 타입 객실입니다</a:t>
              </a:r>
              <a:r>
                <a:rPr lang="en-US" altLang="ko-KR" sz="1500" b="1" dirty="0">
                  <a:ln w="19050">
                    <a:noFill/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sz="1500" b="1" dirty="0">
                <a:ln w="19050">
                  <a:noFill/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8" name="그룹 37"/>
          <p:cNvGrpSpPr/>
          <p:nvPr/>
        </p:nvGrpSpPr>
        <p:grpSpPr>
          <a:xfrm>
            <a:off x="4323266" y="2129296"/>
            <a:ext cx="3673962" cy="4676441"/>
            <a:chOff x="4323266" y="2129296"/>
            <a:chExt cx="3673962" cy="4676441"/>
          </a:xfrm>
        </p:grpSpPr>
        <p:pic>
          <p:nvPicPr>
            <p:cNvPr id="15" name="그림 14">
              <a:hlinkClick r:id="rId5" action="ppaction://hlinksldjump"/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095" t="1360" r="804" b="67"/>
            <a:stretch/>
          </p:blipFill>
          <p:spPr>
            <a:xfrm>
              <a:off x="4323266" y="2129296"/>
              <a:ext cx="3571103" cy="4463079"/>
            </a:xfrm>
            <a:prstGeom prst="rect">
              <a:avLst/>
            </a:prstGeom>
          </p:spPr>
        </p:pic>
        <p:sp>
          <p:nvSpPr>
            <p:cNvPr id="25" name="TextBox 24">
              <a:hlinkClick r:id="rId5" action="ppaction://hlinksldjump"/>
            </p:cNvPr>
            <p:cNvSpPr txBox="1"/>
            <p:nvPr/>
          </p:nvSpPr>
          <p:spPr>
            <a:xfrm>
              <a:off x="4323266" y="5116376"/>
              <a:ext cx="3571103" cy="1476000"/>
            </a:xfrm>
            <a:prstGeom prst="rect">
              <a:avLst/>
            </a:prstGeom>
            <a:solidFill>
              <a:schemeClr val="tx1">
                <a:lumMod val="75000"/>
                <a:lumOff val="25000"/>
                <a:alpha val="55000"/>
              </a:schemeClr>
            </a:solidFill>
          </p:spPr>
          <p:txBody>
            <a:bodyPr wrap="square" rtlCol="0">
              <a:spAutoFit/>
            </a:bodyPr>
            <a:lstStyle/>
            <a:p>
              <a:endParaRPr lang="ko-KR" altLang="en-US" dirty="0"/>
            </a:p>
          </p:txBody>
        </p:sp>
        <p:sp>
          <p:nvSpPr>
            <p:cNvPr id="28" name="TextBox 27">
              <a:hlinkClick r:id="rId5" action="ppaction://hlinksldjump"/>
            </p:cNvPr>
            <p:cNvSpPr txBox="1"/>
            <p:nvPr/>
          </p:nvSpPr>
          <p:spPr>
            <a:xfrm>
              <a:off x="4425634" y="5236077"/>
              <a:ext cx="3571594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200" b="1" dirty="0">
                  <a:ln w="19050">
                    <a:noFill/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비즈니스</a:t>
              </a:r>
              <a:endParaRPr lang="en-US" altLang="ko-KR" sz="2200" b="1" dirty="0">
                <a:ln w="19050">
                  <a:noFill/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endParaRPr lang="en-US" altLang="ko-KR" sz="2200" b="1" dirty="0">
                <a:ln w="19050">
                  <a:noFill/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en-US" altLang="ko-KR" sz="1500" b="1" dirty="0">
                  <a:ln w="19050">
                    <a:noFill/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3~4</a:t>
              </a:r>
              <a:r>
                <a:rPr lang="ko-KR" altLang="en-US" sz="1500" b="1" dirty="0">
                  <a:ln w="19050">
                    <a:noFill/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인 투숙에 적합한 수원의 전경을 </a:t>
              </a:r>
              <a:endParaRPr lang="en-US" altLang="ko-KR" sz="1500" b="1" dirty="0">
                <a:ln w="19050">
                  <a:noFill/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ko-KR" altLang="en-US" sz="1500" b="1" dirty="0">
                  <a:ln w="19050">
                    <a:noFill/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감상할 수 있는 객실입니다</a:t>
              </a:r>
              <a:r>
                <a:rPr lang="en-US" altLang="ko-KR" sz="1500" b="1" dirty="0">
                  <a:ln w="19050">
                    <a:noFill/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sz="1500" b="1" dirty="0">
                <a:ln w="19050">
                  <a:noFill/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endParaRPr lang="ko-KR" altLang="en-US" sz="2200" b="1" dirty="0">
                <a:ln w="19050">
                  <a:noFill/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9" name="그룹 38"/>
          <p:cNvGrpSpPr/>
          <p:nvPr/>
        </p:nvGrpSpPr>
        <p:grpSpPr>
          <a:xfrm>
            <a:off x="8256765" y="2129296"/>
            <a:ext cx="3682527" cy="4476143"/>
            <a:chOff x="8256765" y="2129296"/>
            <a:chExt cx="3682527" cy="4476143"/>
          </a:xfrm>
        </p:grpSpPr>
        <p:pic>
          <p:nvPicPr>
            <p:cNvPr id="16" name="그림 15">
              <a:hlinkClick r:id="rId7" action="ppaction://hlinksldjump"/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221" t="-287" r="16768" b="-2"/>
            <a:stretch/>
          </p:blipFill>
          <p:spPr>
            <a:xfrm>
              <a:off x="8256765" y="2129296"/>
              <a:ext cx="3571103" cy="4476142"/>
            </a:xfrm>
            <a:prstGeom prst="rect">
              <a:avLst/>
            </a:prstGeom>
          </p:spPr>
        </p:pic>
        <p:sp>
          <p:nvSpPr>
            <p:cNvPr id="26" name="TextBox 25">
              <a:hlinkClick r:id="rId7" action="ppaction://hlinksldjump"/>
            </p:cNvPr>
            <p:cNvSpPr txBox="1"/>
            <p:nvPr/>
          </p:nvSpPr>
          <p:spPr>
            <a:xfrm>
              <a:off x="8263450" y="5129439"/>
              <a:ext cx="3564418" cy="1476000"/>
            </a:xfrm>
            <a:prstGeom prst="rect">
              <a:avLst/>
            </a:prstGeom>
            <a:solidFill>
              <a:schemeClr val="tx1">
                <a:lumMod val="75000"/>
                <a:lumOff val="25000"/>
                <a:alpha val="55000"/>
              </a:schemeClr>
            </a:solidFill>
          </p:spPr>
          <p:txBody>
            <a:bodyPr wrap="square" rtlCol="0">
              <a:spAutoFit/>
            </a:bodyPr>
            <a:lstStyle/>
            <a:p>
              <a:endParaRPr lang="ko-KR" altLang="en-US" dirty="0"/>
            </a:p>
          </p:txBody>
        </p:sp>
        <p:sp>
          <p:nvSpPr>
            <p:cNvPr id="29" name="TextBox 28">
              <a:hlinkClick r:id="rId7" action="ppaction://hlinksldjump"/>
            </p:cNvPr>
            <p:cNvSpPr txBox="1"/>
            <p:nvPr/>
          </p:nvSpPr>
          <p:spPr>
            <a:xfrm>
              <a:off x="8367698" y="5236076"/>
              <a:ext cx="3571594" cy="12311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200" b="1" dirty="0" err="1">
                  <a:ln w="19050">
                    <a:noFill/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수페리어</a:t>
              </a:r>
              <a:endParaRPr lang="en-US" altLang="ko-KR" sz="2200" b="1" dirty="0">
                <a:ln w="19050">
                  <a:noFill/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endParaRPr lang="en-US" altLang="ko-KR" sz="2200" b="1" dirty="0">
                <a:ln w="19050">
                  <a:noFill/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en-US" altLang="ko-KR" sz="1500" b="1" dirty="0">
                  <a:ln w="19050">
                    <a:noFill/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5~6</a:t>
              </a:r>
              <a:r>
                <a:rPr lang="ko-KR" altLang="en-US" sz="1500" b="1" dirty="0">
                  <a:ln w="19050">
                    <a:noFill/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인 투숙에 적합한 모두를 만족시킬 수 있는 객실입니다</a:t>
              </a:r>
              <a:r>
                <a:rPr lang="en-US" altLang="ko-KR" sz="1500" b="1" dirty="0">
                  <a:ln w="19050">
                    <a:noFill/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sz="1500" b="1" dirty="0">
                <a:ln w="19050">
                  <a:noFill/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40" name="타원 39">
            <a:hlinkClick r:id="rId9" action="ppaction://hlinksldjump"/>
          </p:cNvPr>
          <p:cNvSpPr/>
          <p:nvPr/>
        </p:nvSpPr>
        <p:spPr>
          <a:xfrm>
            <a:off x="11476256" y="4013734"/>
            <a:ext cx="654908" cy="648302"/>
          </a:xfrm>
          <a:prstGeom prst="ellipse">
            <a:avLst/>
          </a:prstGeom>
          <a:solidFill>
            <a:schemeClr val="bg1"/>
          </a:solidFill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rgbClr val="A6A6A6"/>
                </a:solidFill>
              </a:rPr>
              <a:t> 〉</a:t>
            </a:r>
            <a:endParaRPr lang="ko-KR" altLang="en-US" sz="2800" dirty="0">
              <a:solidFill>
                <a:srgbClr val="A6A6A6"/>
              </a:solidFill>
            </a:endParaRPr>
          </a:p>
        </p:txBody>
      </p:sp>
      <p:sp>
        <p:nvSpPr>
          <p:cNvPr id="30" name="TextBox 29">
            <a:hlinkClick r:id="rId10" action="ppaction://hlinksldjump"/>
            <a:extLst>
              <a:ext uri="{FF2B5EF4-FFF2-40B4-BE49-F238E27FC236}">
                <a16:creationId xmlns:a16="http://schemas.microsoft.com/office/drawing/2014/main" id="{5B91270C-A6C4-4B12-990A-8E450FC54BC3}"/>
              </a:ext>
            </a:extLst>
          </p:cNvPr>
          <p:cNvSpPr txBox="1"/>
          <p:nvPr/>
        </p:nvSpPr>
        <p:spPr>
          <a:xfrm>
            <a:off x="10176901" y="505675"/>
            <a:ext cx="12993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고객센터</a:t>
            </a:r>
          </a:p>
        </p:txBody>
      </p:sp>
      <p:sp>
        <p:nvSpPr>
          <p:cNvPr id="31" name="TextBox 30">
            <a:hlinkClick r:id="rId10" action="ppaction://hlinksldjump"/>
          </p:cNvPr>
          <p:cNvSpPr txBox="1"/>
          <p:nvPr/>
        </p:nvSpPr>
        <p:spPr>
          <a:xfrm>
            <a:off x="290061" y="448886"/>
            <a:ext cx="26021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n w="19050">
                  <a:noFill/>
                </a:ln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DASAN RESORT</a:t>
            </a:r>
            <a:endParaRPr lang="ko-KR" altLang="en-US" sz="2400" b="1" dirty="0">
              <a:ln w="19050">
                <a:noFill/>
              </a:ln>
              <a:solidFill>
                <a:schemeClr val="tx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TextBox 31">
            <a:hlinkClick r:id="rId10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3331026" y="518610"/>
            <a:ext cx="12514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통합예약</a:t>
            </a:r>
          </a:p>
        </p:txBody>
      </p:sp>
      <p:sp>
        <p:nvSpPr>
          <p:cNvPr id="33" name="TextBox 32">
            <a:hlinkClick r:id="rId10" action="ppaction://hlinksldjump"/>
            <a:extLst>
              <a:ext uri="{FF2B5EF4-FFF2-40B4-BE49-F238E27FC236}">
                <a16:creationId xmlns:a16="http://schemas.microsoft.com/office/drawing/2014/main" id="{7998F973-8D88-4A40-85FA-9758A265D305}"/>
              </a:ext>
            </a:extLst>
          </p:cNvPr>
          <p:cNvSpPr txBox="1"/>
          <p:nvPr/>
        </p:nvSpPr>
        <p:spPr>
          <a:xfrm>
            <a:off x="5487087" y="518610"/>
            <a:ext cx="16389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리조트 안내</a:t>
            </a:r>
          </a:p>
        </p:txBody>
      </p:sp>
      <p:sp>
        <p:nvSpPr>
          <p:cNvPr id="34" name="TextBox 33">
            <a:hlinkClick r:id="rId10" action="ppaction://hlinksldjump"/>
            <a:extLst>
              <a:ext uri="{FF2B5EF4-FFF2-40B4-BE49-F238E27FC236}">
                <a16:creationId xmlns:a16="http://schemas.microsoft.com/office/drawing/2014/main" id="{7998F973-8D88-4A40-85FA-9758A265D305}"/>
              </a:ext>
            </a:extLst>
          </p:cNvPr>
          <p:cNvSpPr txBox="1"/>
          <p:nvPr/>
        </p:nvSpPr>
        <p:spPr>
          <a:xfrm>
            <a:off x="7763273" y="510075"/>
            <a:ext cx="16645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리조트 소식</a:t>
            </a:r>
          </a:p>
        </p:txBody>
      </p:sp>
      <p:cxnSp>
        <p:nvCxnSpPr>
          <p:cNvPr id="35" name="직선 연결선 34"/>
          <p:cNvCxnSpPr/>
          <p:nvPr/>
        </p:nvCxnSpPr>
        <p:spPr>
          <a:xfrm>
            <a:off x="290061" y="1046133"/>
            <a:ext cx="11722536" cy="0"/>
          </a:xfrm>
          <a:prstGeom prst="line">
            <a:avLst/>
          </a:prstGeom>
          <a:ln w="1905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hlinkClick r:id="rId11" action="ppaction://hlinksldjump"/>
            <a:extLst>
              <a:ext uri="{FF2B5EF4-FFF2-40B4-BE49-F238E27FC236}">
                <a16:creationId xmlns:a16="http://schemas.microsoft.com/office/drawing/2014/main" id="{91449E50-6A84-4AB9-947C-488847375666}"/>
              </a:ext>
            </a:extLst>
          </p:cNvPr>
          <p:cNvSpPr/>
          <p:nvPr/>
        </p:nvSpPr>
        <p:spPr>
          <a:xfrm>
            <a:off x="3718203" y="1548157"/>
            <a:ext cx="1210125" cy="3901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객실요금 안내</a:t>
            </a:r>
          </a:p>
        </p:txBody>
      </p:sp>
    </p:spTree>
    <p:extLst>
      <p:ext uri="{BB962C8B-B14F-4D97-AF65-F5344CB8AC3E}">
        <p14:creationId xmlns:p14="http://schemas.microsoft.com/office/powerpoint/2010/main" val="2099251073"/>
      </p:ext>
    </p:extLst>
  </p:cSld>
  <p:clrMapOvr>
    <a:masterClrMapping/>
  </p:clrMapOvr>
  <p:transition spd="slow">
    <p:push dir="u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그룹 37"/>
          <p:cNvGrpSpPr/>
          <p:nvPr/>
        </p:nvGrpSpPr>
        <p:grpSpPr>
          <a:xfrm>
            <a:off x="8231824" y="2129295"/>
            <a:ext cx="3647199" cy="4459412"/>
            <a:chOff x="8114594" y="2129295"/>
            <a:chExt cx="3647199" cy="4459412"/>
          </a:xfrm>
        </p:grpSpPr>
        <p:pic>
          <p:nvPicPr>
            <p:cNvPr id="6" name="그림 5">
              <a:hlinkClick r:id="rId3" action="ppaction://hlinksldjump"/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687" t="1173" r="5948"/>
            <a:stretch/>
          </p:blipFill>
          <p:spPr>
            <a:xfrm>
              <a:off x="8114594" y="2129295"/>
              <a:ext cx="3572596" cy="4459411"/>
            </a:xfrm>
            <a:prstGeom prst="rect">
              <a:avLst/>
            </a:prstGeom>
          </p:spPr>
        </p:pic>
        <p:sp>
          <p:nvSpPr>
            <p:cNvPr id="17" name="TextBox 16">
              <a:hlinkClick r:id="rId3" action="ppaction://hlinksldjump"/>
            </p:cNvPr>
            <p:cNvSpPr txBox="1"/>
            <p:nvPr/>
          </p:nvSpPr>
          <p:spPr>
            <a:xfrm>
              <a:off x="8114594" y="5112707"/>
              <a:ext cx="3572596" cy="1476000"/>
            </a:xfrm>
            <a:prstGeom prst="rect">
              <a:avLst/>
            </a:prstGeom>
            <a:solidFill>
              <a:schemeClr val="tx1">
                <a:lumMod val="75000"/>
                <a:lumOff val="25000"/>
                <a:alpha val="55000"/>
              </a:schemeClr>
            </a:solidFill>
          </p:spPr>
          <p:txBody>
            <a:bodyPr wrap="square" rtlCol="0">
              <a:spAutoFit/>
            </a:bodyPr>
            <a:lstStyle/>
            <a:p>
              <a:endParaRPr lang="ko-KR" altLang="en-US" dirty="0"/>
            </a:p>
          </p:txBody>
        </p:sp>
        <p:sp>
          <p:nvSpPr>
            <p:cNvPr id="18" name="TextBox 17">
              <a:hlinkClick r:id="rId3" action="ppaction://hlinksldjump"/>
            </p:cNvPr>
            <p:cNvSpPr txBox="1"/>
            <p:nvPr/>
          </p:nvSpPr>
          <p:spPr>
            <a:xfrm>
              <a:off x="8190199" y="5275699"/>
              <a:ext cx="3571594" cy="11233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200" b="1" dirty="0" err="1">
                  <a:ln w="19050">
                    <a:noFill/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수페리어</a:t>
              </a:r>
              <a:r>
                <a:rPr lang="ko-KR" altLang="en-US" sz="2200" b="1" dirty="0">
                  <a:ln w="19050">
                    <a:noFill/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스위트</a:t>
              </a:r>
              <a:endParaRPr lang="en-US" altLang="ko-KR" sz="2200" b="1" dirty="0">
                <a:ln w="19050">
                  <a:noFill/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endParaRPr lang="en-US" altLang="ko-KR" sz="1500" b="1" dirty="0">
                <a:ln w="19050">
                  <a:noFill/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ko-KR" altLang="en-US" sz="1500" b="1" dirty="0" err="1">
                  <a:ln w="19050">
                    <a:noFill/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다산리조트의</a:t>
              </a:r>
              <a:r>
                <a:rPr lang="ko-KR" altLang="en-US" sz="1500" b="1" dirty="0">
                  <a:ln w="19050">
                    <a:noFill/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최고급 방으로써</a:t>
              </a:r>
              <a:r>
                <a:rPr lang="en-US" altLang="ko-KR" sz="1500" b="1" dirty="0">
                  <a:ln w="19050">
                    <a:noFill/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500" b="1" dirty="0">
                  <a:ln w="19050">
                    <a:noFill/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최고의 편안함을 제공하는 객실입니다</a:t>
              </a:r>
              <a:r>
                <a:rPr lang="en-US" altLang="ko-KR" sz="1500" b="1" dirty="0">
                  <a:ln w="19050">
                    <a:noFill/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sz="1500" b="1" dirty="0">
                <a:ln w="19050">
                  <a:noFill/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4283989" y="2129297"/>
            <a:ext cx="3696835" cy="4459410"/>
            <a:chOff x="4166759" y="2129297"/>
            <a:chExt cx="3696835" cy="4459410"/>
          </a:xfrm>
        </p:grpSpPr>
        <p:pic>
          <p:nvPicPr>
            <p:cNvPr id="5" name="그림 4">
              <a:hlinkClick r:id="rId5" action="ppaction://hlinksldjump"/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96" r="55503"/>
            <a:stretch/>
          </p:blipFill>
          <p:spPr>
            <a:xfrm>
              <a:off x="4166759" y="2129297"/>
              <a:ext cx="3589698" cy="4459409"/>
            </a:xfrm>
            <a:prstGeom prst="rect">
              <a:avLst/>
            </a:prstGeom>
          </p:spPr>
        </p:pic>
        <p:sp>
          <p:nvSpPr>
            <p:cNvPr id="16" name="TextBox 15">
              <a:hlinkClick r:id="rId5" action="ppaction://hlinksldjump"/>
            </p:cNvPr>
            <p:cNvSpPr txBox="1"/>
            <p:nvPr/>
          </p:nvSpPr>
          <p:spPr>
            <a:xfrm>
              <a:off x="4178976" y="5112707"/>
              <a:ext cx="3577481" cy="1476000"/>
            </a:xfrm>
            <a:prstGeom prst="rect">
              <a:avLst/>
            </a:prstGeom>
            <a:solidFill>
              <a:schemeClr val="tx1">
                <a:lumMod val="75000"/>
                <a:lumOff val="25000"/>
                <a:alpha val="55000"/>
              </a:schemeClr>
            </a:solidFill>
          </p:spPr>
          <p:txBody>
            <a:bodyPr wrap="square" rtlCol="0">
              <a:spAutoFit/>
            </a:bodyPr>
            <a:lstStyle/>
            <a:p>
              <a:endParaRPr lang="ko-KR" altLang="en-US" dirty="0"/>
            </a:p>
          </p:txBody>
        </p:sp>
        <p:sp>
          <p:nvSpPr>
            <p:cNvPr id="20" name="TextBox 19">
              <a:hlinkClick r:id="rId5" action="ppaction://hlinksldjump"/>
            </p:cNvPr>
            <p:cNvSpPr txBox="1"/>
            <p:nvPr/>
          </p:nvSpPr>
          <p:spPr>
            <a:xfrm>
              <a:off x="4292000" y="5228401"/>
              <a:ext cx="3571594" cy="12311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200" b="1" dirty="0">
                  <a:ln w="19050">
                    <a:noFill/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비즈니스 스위트</a:t>
              </a:r>
              <a:endParaRPr lang="en-US" altLang="ko-KR" sz="2200" b="1" dirty="0">
                <a:ln w="19050">
                  <a:noFill/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endParaRPr lang="en-US" altLang="ko-KR" sz="2200" b="1" dirty="0">
                <a:ln w="19050">
                  <a:noFill/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ko-KR" altLang="en-US" sz="1500" b="1" dirty="0">
                  <a:ln w="19050">
                    <a:noFill/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일반 객실보다 편안함과</a:t>
              </a:r>
              <a:r>
                <a:rPr lang="en-US" altLang="ko-KR" sz="1500" b="1" dirty="0">
                  <a:ln w="19050">
                    <a:noFill/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500" b="1" dirty="0">
                  <a:ln w="19050">
                    <a:noFill/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안정된 휴식을 누리실 수 있는 객실입니다</a:t>
              </a:r>
              <a:r>
                <a:rPr lang="en-US" altLang="ko-KR" sz="1500" b="1" dirty="0">
                  <a:ln w="19050">
                    <a:noFill/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sz="1500" b="1" dirty="0">
                <a:ln w="19050">
                  <a:noFill/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381501" y="2129296"/>
            <a:ext cx="3723420" cy="4572621"/>
            <a:chOff x="264271" y="2129296"/>
            <a:chExt cx="3723420" cy="4572621"/>
          </a:xfrm>
        </p:grpSpPr>
        <p:pic>
          <p:nvPicPr>
            <p:cNvPr id="4" name="그림 3">
              <a:hlinkClick r:id="rId7" action="ppaction://hlinksldjump"/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3" t="-90" r="54424" b="-2137"/>
            <a:stretch/>
          </p:blipFill>
          <p:spPr>
            <a:xfrm>
              <a:off x="264271" y="2129296"/>
              <a:ext cx="3568984" cy="4572621"/>
            </a:xfrm>
            <a:prstGeom prst="rect">
              <a:avLst/>
            </a:prstGeom>
          </p:spPr>
        </p:pic>
        <p:sp>
          <p:nvSpPr>
            <p:cNvPr id="14" name="TextBox 13">
              <a:hlinkClick r:id="rId7" action="ppaction://hlinksldjump"/>
            </p:cNvPr>
            <p:cNvSpPr txBox="1"/>
            <p:nvPr/>
          </p:nvSpPr>
          <p:spPr>
            <a:xfrm>
              <a:off x="281900" y="5112707"/>
              <a:ext cx="3551355" cy="1476000"/>
            </a:xfrm>
            <a:prstGeom prst="rect">
              <a:avLst/>
            </a:prstGeom>
            <a:solidFill>
              <a:schemeClr val="tx1">
                <a:lumMod val="75000"/>
                <a:lumOff val="25000"/>
                <a:alpha val="55000"/>
              </a:schemeClr>
            </a:solidFill>
          </p:spPr>
          <p:txBody>
            <a:bodyPr wrap="square" rtlCol="0">
              <a:spAutoFit/>
            </a:bodyPr>
            <a:lstStyle/>
            <a:p>
              <a:endParaRPr lang="ko-KR" altLang="en-US" dirty="0"/>
            </a:p>
          </p:txBody>
        </p:sp>
        <p:sp>
          <p:nvSpPr>
            <p:cNvPr id="21" name="TextBox 20">
              <a:hlinkClick r:id="rId7" action="ppaction://hlinksldjump"/>
            </p:cNvPr>
            <p:cNvSpPr txBox="1"/>
            <p:nvPr/>
          </p:nvSpPr>
          <p:spPr>
            <a:xfrm>
              <a:off x="416097" y="5212635"/>
              <a:ext cx="3571594" cy="12311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200" b="1" dirty="0">
                  <a:ln w="19050">
                    <a:noFill/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디럭스 스위트</a:t>
              </a:r>
              <a:endParaRPr lang="en-US" altLang="ko-KR" sz="2200" b="1" dirty="0">
                <a:ln w="19050">
                  <a:noFill/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endParaRPr lang="en-US" altLang="ko-KR" sz="2200" b="1" dirty="0">
                <a:ln w="19050">
                  <a:noFill/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ko-KR" altLang="en-US" sz="1500" b="1" dirty="0">
                  <a:ln w="19050">
                    <a:noFill/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일반 객실보다 더욱 넓고</a:t>
              </a:r>
              <a:endParaRPr lang="en-US" altLang="ko-KR" sz="1500" b="1" dirty="0">
                <a:ln w="19050">
                  <a:noFill/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ko-KR" altLang="en-US" sz="1500" b="1" dirty="0">
                  <a:ln w="19050">
                    <a:noFill/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쾌적한 공간을 제공하는 객실입니다</a:t>
              </a:r>
              <a:r>
                <a:rPr lang="en-US" altLang="ko-KR" sz="1500" b="1" dirty="0">
                  <a:ln w="19050">
                    <a:noFill/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sz="1500" b="1" dirty="0">
                <a:ln w="19050">
                  <a:noFill/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39" name="타원 38">
            <a:hlinkClick r:id="rId9" action="ppaction://hlinksldjump"/>
          </p:cNvPr>
          <p:cNvSpPr/>
          <p:nvPr/>
        </p:nvSpPr>
        <p:spPr>
          <a:xfrm>
            <a:off x="62313" y="4013734"/>
            <a:ext cx="654908" cy="648302"/>
          </a:xfrm>
          <a:prstGeom prst="ellipse">
            <a:avLst/>
          </a:prstGeom>
          <a:solidFill>
            <a:schemeClr val="bg1"/>
          </a:solidFill>
          <a:ln>
            <a:solidFill>
              <a:srgbClr val="A6A6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rgbClr val="A6A6A6"/>
                </a:solidFill>
              </a:rPr>
              <a:t>〈</a:t>
            </a:r>
            <a:endParaRPr lang="ko-KR" altLang="en-US" sz="2800" dirty="0">
              <a:solidFill>
                <a:srgbClr val="A6A6A6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89276" y="1450860"/>
            <a:ext cx="35715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다산리조트 객실</a:t>
            </a:r>
          </a:p>
        </p:txBody>
      </p:sp>
      <p:sp>
        <p:nvSpPr>
          <p:cNvPr id="30" name="TextBox 29">
            <a:hlinkClick r:id="rId10" action="ppaction://hlinksldjump"/>
            <a:extLst>
              <a:ext uri="{FF2B5EF4-FFF2-40B4-BE49-F238E27FC236}">
                <a16:creationId xmlns:a16="http://schemas.microsoft.com/office/drawing/2014/main" id="{5B91270C-A6C4-4B12-990A-8E450FC54BC3}"/>
              </a:ext>
            </a:extLst>
          </p:cNvPr>
          <p:cNvSpPr txBox="1"/>
          <p:nvPr/>
        </p:nvSpPr>
        <p:spPr>
          <a:xfrm>
            <a:off x="10176901" y="505675"/>
            <a:ext cx="12373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고객센터</a:t>
            </a:r>
          </a:p>
        </p:txBody>
      </p:sp>
      <p:sp>
        <p:nvSpPr>
          <p:cNvPr id="31" name="TextBox 30">
            <a:hlinkClick r:id="rId10" action="ppaction://hlinksldjump"/>
          </p:cNvPr>
          <p:cNvSpPr txBox="1"/>
          <p:nvPr/>
        </p:nvSpPr>
        <p:spPr>
          <a:xfrm>
            <a:off x="290061" y="448886"/>
            <a:ext cx="26021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n w="19050">
                  <a:noFill/>
                </a:ln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DASAN RESORT</a:t>
            </a:r>
            <a:endParaRPr lang="ko-KR" altLang="en-US" sz="2400" b="1" dirty="0">
              <a:ln w="19050">
                <a:noFill/>
              </a:ln>
              <a:solidFill>
                <a:schemeClr val="tx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TextBox 31">
            <a:hlinkClick r:id="rId10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3331026" y="518610"/>
            <a:ext cx="13040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통합예약</a:t>
            </a:r>
          </a:p>
        </p:txBody>
      </p:sp>
      <p:sp>
        <p:nvSpPr>
          <p:cNvPr id="33" name="TextBox 32">
            <a:hlinkClick r:id="rId10" action="ppaction://hlinksldjump"/>
            <a:extLst>
              <a:ext uri="{FF2B5EF4-FFF2-40B4-BE49-F238E27FC236}">
                <a16:creationId xmlns:a16="http://schemas.microsoft.com/office/drawing/2014/main" id="{7998F973-8D88-4A40-85FA-9758A265D305}"/>
              </a:ext>
            </a:extLst>
          </p:cNvPr>
          <p:cNvSpPr txBox="1"/>
          <p:nvPr/>
        </p:nvSpPr>
        <p:spPr>
          <a:xfrm>
            <a:off x="5487087" y="518610"/>
            <a:ext cx="15863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리조트 안내</a:t>
            </a:r>
          </a:p>
        </p:txBody>
      </p:sp>
      <p:sp>
        <p:nvSpPr>
          <p:cNvPr id="34" name="TextBox 33">
            <a:hlinkClick r:id="rId10" action="ppaction://hlinksldjump"/>
            <a:extLst>
              <a:ext uri="{FF2B5EF4-FFF2-40B4-BE49-F238E27FC236}">
                <a16:creationId xmlns:a16="http://schemas.microsoft.com/office/drawing/2014/main" id="{7998F973-8D88-4A40-85FA-9758A265D305}"/>
              </a:ext>
            </a:extLst>
          </p:cNvPr>
          <p:cNvSpPr txBox="1"/>
          <p:nvPr/>
        </p:nvSpPr>
        <p:spPr>
          <a:xfrm>
            <a:off x="7763273" y="510075"/>
            <a:ext cx="16119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리조트 소식</a:t>
            </a:r>
          </a:p>
        </p:txBody>
      </p:sp>
      <p:cxnSp>
        <p:nvCxnSpPr>
          <p:cNvPr id="35" name="직선 연결선 34"/>
          <p:cNvCxnSpPr/>
          <p:nvPr/>
        </p:nvCxnSpPr>
        <p:spPr>
          <a:xfrm>
            <a:off x="290061" y="1046133"/>
            <a:ext cx="11722536" cy="0"/>
          </a:xfrm>
          <a:prstGeom prst="line">
            <a:avLst/>
          </a:prstGeom>
          <a:ln w="1905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081951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/>
        </p:nvCxnSpPr>
        <p:spPr>
          <a:xfrm>
            <a:off x="286593" y="1062496"/>
            <a:ext cx="11722536" cy="0"/>
          </a:xfrm>
          <a:prstGeom prst="line">
            <a:avLst/>
          </a:prstGeom>
          <a:ln w="1905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hlinkClick r:id="rId2" action="ppaction://hlinksldjump"/>
          </p:cNvPr>
          <p:cNvSpPr txBox="1"/>
          <p:nvPr/>
        </p:nvSpPr>
        <p:spPr>
          <a:xfrm>
            <a:off x="286593" y="373809"/>
            <a:ext cx="26021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n w="19050">
                  <a:noFill/>
                </a:ln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DASAN RESORT</a:t>
            </a:r>
            <a:endParaRPr lang="ko-KR" altLang="en-US" sz="2400" b="1" dirty="0">
              <a:ln w="19050">
                <a:noFill/>
              </a:ln>
              <a:solidFill>
                <a:schemeClr val="tx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97545" y="1282926"/>
            <a:ext cx="35715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객실 요금 안내</a:t>
            </a: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0584206"/>
              </p:ext>
            </p:extLst>
          </p:nvPr>
        </p:nvGraphicFramePr>
        <p:xfrm>
          <a:off x="464329" y="2022727"/>
          <a:ext cx="11179504" cy="34205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31006">
                  <a:extLst>
                    <a:ext uri="{9D8B030D-6E8A-4147-A177-3AD203B41FA5}">
                      <a16:colId xmlns:a16="http://schemas.microsoft.com/office/drawing/2014/main" val="2526171334"/>
                    </a:ext>
                  </a:extLst>
                </a:gridCol>
                <a:gridCol w="1663138">
                  <a:extLst>
                    <a:ext uri="{9D8B030D-6E8A-4147-A177-3AD203B41FA5}">
                      <a16:colId xmlns:a16="http://schemas.microsoft.com/office/drawing/2014/main" val="68124806"/>
                    </a:ext>
                  </a:extLst>
                </a:gridCol>
                <a:gridCol w="1597072">
                  <a:extLst>
                    <a:ext uri="{9D8B030D-6E8A-4147-A177-3AD203B41FA5}">
                      <a16:colId xmlns:a16="http://schemas.microsoft.com/office/drawing/2014/main" val="348403212"/>
                    </a:ext>
                  </a:extLst>
                </a:gridCol>
                <a:gridCol w="1597072">
                  <a:extLst>
                    <a:ext uri="{9D8B030D-6E8A-4147-A177-3AD203B41FA5}">
                      <a16:colId xmlns:a16="http://schemas.microsoft.com/office/drawing/2014/main" val="1345757514"/>
                    </a:ext>
                  </a:extLst>
                </a:gridCol>
                <a:gridCol w="1597072">
                  <a:extLst>
                    <a:ext uri="{9D8B030D-6E8A-4147-A177-3AD203B41FA5}">
                      <a16:colId xmlns:a16="http://schemas.microsoft.com/office/drawing/2014/main" val="357526903"/>
                    </a:ext>
                  </a:extLst>
                </a:gridCol>
                <a:gridCol w="1597072">
                  <a:extLst>
                    <a:ext uri="{9D8B030D-6E8A-4147-A177-3AD203B41FA5}">
                      <a16:colId xmlns:a16="http://schemas.microsoft.com/office/drawing/2014/main" val="3147475432"/>
                    </a:ext>
                  </a:extLst>
                </a:gridCol>
                <a:gridCol w="1597072">
                  <a:extLst>
                    <a:ext uri="{9D8B030D-6E8A-4147-A177-3AD203B41FA5}">
                      <a16:colId xmlns:a16="http://schemas.microsoft.com/office/drawing/2014/main" val="2093027882"/>
                    </a:ext>
                  </a:extLst>
                </a:gridCol>
              </a:tblGrid>
              <a:tr h="573107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디럭스</a:t>
                      </a:r>
                      <a:endParaRPr lang="ko-KR" altLang="en-US" sz="14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비즈니스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수페리어</a:t>
                      </a:r>
                      <a:endParaRPr lang="ko-KR" altLang="en-US" sz="14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디럭스</a:t>
                      </a:r>
                      <a:r>
                        <a:rPr lang="ko-KR" alt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스위트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비즈니스 스위트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수페리어</a:t>
                      </a:r>
                      <a:r>
                        <a:rPr lang="ko-KR" alt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스위트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9079967"/>
                  </a:ext>
                </a:extLst>
              </a:tr>
              <a:tr h="7053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비성수기</a:t>
                      </a:r>
                      <a:r>
                        <a:rPr lang="ko-KR" alt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endParaRPr lang="en-US" altLang="ko-KR" sz="14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평일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200,000</a:t>
                      </a:r>
                      <a:endParaRPr lang="ko-KR" altLang="en-US" sz="14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300,000</a:t>
                      </a:r>
                      <a:endParaRPr lang="ko-KR" altLang="en-US" sz="14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400,000</a:t>
                      </a:r>
                      <a:endParaRPr lang="ko-KR" altLang="en-US" sz="14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500,000</a:t>
                      </a:r>
                      <a:endParaRPr lang="ko-KR" altLang="en-US" sz="14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600,000</a:t>
                      </a:r>
                      <a:endParaRPr lang="ko-KR" altLang="en-US" sz="14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700,000</a:t>
                      </a:r>
                      <a:endParaRPr lang="ko-KR" altLang="en-US" sz="14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2112399"/>
                  </a:ext>
                </a:extLst>
              </a:tr>
              <a:tr h="7053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비성수기</a:t>
                      </a:r>
                      <a:endParaRPr lang="en-US" altLang="ko-KR" sz="14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주말</a:t>
                      </a:r>
                      <a:endParaRPr lang="en-US" altLang="ko-KR" sz="14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b="1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공휴일포함</a:t>
                      </a:r>
                      <a:r>
                        <a:rPr lang="en-US" altLang="ko-KR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4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250,000</a:t>
                      </a:r>
                      <a:endParaRPr lang="ko-KR" altLang="en-US" sz="14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350,000</a:t>
                      </a:r>
                      <a:endParaRPr lang="ko-KR" altLang="en-US" sz="14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450,000</a:t>
                      </a:r>
                      <a:endParaRPr lang="ko-KR" altLang="en-US" sz="14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550,000</a:t>
                      </a:r>
                      <a:endParaRPr lang="ko-KR" altLang="en-US" sz="14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650,000</a:t>
                      </a:r>
                      <a:endParaRPr lang="ko-KR" altLang="en-US" sz="14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750,000</a:t>
                      </a:r>
                      <a:endParaRPr lang="ko-KR" altLang="en-US" sz="14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6107963"/>
                  </a:ext>
                </a:extLst>
              </a:tr>
              <a:tr h="7053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성수기 평일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250,000</a:t>
                      </a:r>
                      <a:endParaRPr lang="ko-KR" altLang="en-US" sz="14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350,000</a:t>
                      </a:r>
                      <a:endParaRPr lang="ko-KR" altLang="en-US" sz="14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450,000</a:t>
                      </a:r>
                      <a:endParaRPr lang="ko-KR" altLang="en-US" sz="14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550,000</a:t>
                      </a:r>
                      <a:endParaRPr lang="ko-KR" altLang="en-US" sz="14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650,000</a:t>
                      </a:r>
                      <a:endParaRPr lang="ko-KR" altLang="en-US" sz="14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750,000</a:t>
                      </a:r>
                      <a:endParaRPr lang="ko-KR" altLang="en-US" sz="14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9656073"/>
                  </a:ext>
                </a:extLst>
              </a:tr>
              <a:tr h="7053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성수기 주말</a:t>
                      </a:r>
                      <a:r>
                        <a:rPr lang="en-US" altLang="ko-KR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공휴일 포함</a:t>
                      </a:r>
                      <a:r>
                        <a:rPr lang="en-US" altLang="ko-KR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4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300,000</a:t>
                      </a:r>
                      <a:endParaRPr lang="ko-KR" altLang="en-US" sz="14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400,000</a:t>
                      </a:r>
                      <a:endParaRPr lang="ko-KR" altLang="en-US" sz="14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500,000</a:t>
                      </a:r>
                      <a:endParaRPr lang="ko-KR" altLang="en-US" sz="14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600,000</a:t>
                      </a:r>
                      <a:endParaRPr lang="ko-KR" altLang="en-US" sz="14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700,000</a:t>
                      </a:r>
                      <a:endParaRPr lang="ko-KR" altLang="en-US" sz="14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800,000</a:t>
                      </a:r>
                      <a:endParaRPr lang="ko-KR" altLang="en-US" sz="14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7507230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464329" y="5598290"/>
            <a:ext cx="65670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400" dirty="0">
                <a:ln w="19050">
                  <a:noFill/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모든 객실 </a:t>
            </a:r>
            <a:r>
              <a:rPr lang="en-US" altLang="ko-KR" sz="1400" dirty="0">
                <a:ln w="19050">
                  <a:noFill/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400" dirty="0">
                <a:ln w="19050">
                  <a:noFill/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박 기준</a:t>
            </a:r>
            <a:r>
              <a:rPr lang="en-US" altLang="ko-KR" sz="1400" dirty="0">
                <a:ln w="19050">
                  <a:noFill/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(VAT </a:t>
            </a:r>
            <a:r>
              <a:rPr lang="ko-KR" altLang="en-US" sz="1400" dirty="0">
                <a:ln w="19050">
                  <a:noFill/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포함</a:t>
            </a:r>
            <a:r>
              <a:rPr lang="en-US" altLang="ko-KR" sz="1400" dirty="0">
                <a:ln w="19050">
                  <a:noFill/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sz="1400" dirty="0">
                <a:ln w="19050">
                  <a:noFill/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입니다</a:t>
            </a:r>
            <a:r>
              <a:rPr lang="en-US" altLang="ko-KR" sz="1400" dirty="0">
                <a:ln w="19050">
                  <a:noFill/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400" dirty="0">
                <a:ln w="19050">
                  <a:noFill/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성수기</a:t>
            </a:r>
            <a:r>
              <a:rPr lang="en-US" altLang="ko-KR" sz="1400" dirty="0">
                <a:ln w="19050">
                  <a:noFill/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: 2021.07.16 (</a:t>
            </a:r>
            <a:r>
              <a:rPr lang="ko-KR" altLang="en-US" sz="1400" dirty="0">
                <a:ln w="19050">
                  <a:noFill/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금</a:t>
            </a:r>
            <a:r>
              <a:rPr lang="en-US" altLang="ko-KR" sz="1400" dirty="0">
                <a:ln w="19050">
                  <a:noFill/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)~ 2021. 08. 21(</a:t>
            </a:r>
            <a:r>
              <a:rPr lang="ko-KR" altLang="en-US" sz="1400" dirty="0">
                <a:ln w="19050">
                  <a:noFill/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토</a:t>
            </a:r>
            <a:r>
              <a:rPr lang="en-US" altLang="ko-KR" sz="1400" dirty="0">
                <a:ln w="19050">
                  <a:noFill/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), 2021.12.18(</a:t>
            </a:r>
            <a:r>
              <a:rPr lang="ko-KR" altLang="en-US" sz="1400" dirty="0">
                <a:ln w="19050">
                  <a:noFill/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토</a:t>
            </a:r>
            <a:r>
              <a:rPr lang="en-US" altLang="ko-KR" sz="1400" dirty="0">
                <a:ln w="19050">
                  <a:noFill/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)~2021.02.28(</a:t>
            </a:r>
            <a:r>
              <a:rPr lang="ko-KR" altLang="en-US" sz="1400" dirty="0">
                <a:ln w="19050">
                  <a:noFill/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일</a:t>
            </a:r>
            <a:r>
              <a:rPr lang="en-US" altLang="ko-KR" sz="1400" dirty="0">
                <a:ln w="19050">
                  <a:noFill/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</p:txBody>
      </p:sp>
      <p:sp>
        <p:nvSpPr>
          <p:cNvPr id="8" name="직사각형 7">
            <a:hlinkClick r:id="rId3" action="ppaction://hlinksldjump"/>
            <a:extLst>
              <a:ext uri="{FF2B5EF4-FFF2-40B4-BE49-F238E27FC236}">
                <a16:creationId xmlns:a16="http://schemas.microsoft.com/office/drawing/2014/main" id="{91449E50-6A84-4AB9-947C-488847375666}"/>
              </a:ext>
            </a:extLst>
          </p:cNvPr>
          <p:cNvSpPr/>
          <p:nvPr/>
        </p:nvSpPr>
        <p:spPr>
          <a:xfrm>
            <a:off x="3465955" y="1477520"/>
            <a:ext cx="1210125" cy="3901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이전페이지로</a:t>
            </a:r>
          </a:p>
        </p:txBody>
      </p:sp>
    </p:spTree>
    <p:extLst>
      <p:ext uri="{BB962C8B-B14F-4D97-AF65-F5344CB8AC3E}">
        <p14:creationId xmlns:p14="http://schemas.microsoft.com/office/powerpoint/2010/main" val="395104437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389276" y="1450860"/>
            <a:ext cx="35715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디럭스</a:t>
            </a:r>
            <a:endParaRPr lang="ko-KR" altLang="en-US" sz="3200" b="1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9" t="19109" r="973" b="7980"/>
          <a:stretch/>
        </p:blipFill>
        <p:spPr>
          <a:xfrm>
            <a:off x="467360" y="2129297"/>
            <a:ext cx="11147620" cy="4392721"/>
          </a:xfrm>
          <a:prstGeom prst="rect">
            <a:avLst/>
          </a:prstGeom>
        </p:spPr>
      </p:pic>
      <p:sp>
        <p:nvSpPr>
          <p:cNvPr id="31" name="TextBox 30">
            <a:hlinkClick r:id="rId3" action="ppaction://hlinksldjump"/>
            <a:extLst>
              <a:ext uri="{FF2B5EF4-FFF2-40B4-BE49-F238E27FC236}">
                <a16:creationId xmlns:a16="http://schemas.microsoft.com/office/drawing/2014/main" id="{5B91270C-A6C4-4B12-990A-8E450FC54BC3}"/>
              </a:ext>
            </a:extLst>
          </p:cNvPr>
          <p:cNvSpPr txBox="1"/>
          <p:nvPr/>
        </p:nvSpPr>
        <p:spPr>
          <a:xfrm>
            <a:off x="10176900" y="505675"/>
            <a:ext cx="12793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고객센터</a:t>
            </a:r>
          </a:p>
        </p:txBody>
      </p:sp>
      <p:sp>
        <p:nvSpPr>
          <p:cNvPr id="32" name="TextBox 31">
            <a:hlinkClick r:id="rId3" action="ppaction://hlinksldjump"/>
          </p:cNvPr>
          <p:cNvSpPr txBox="1"/>
          <p:nvPr/>
        </p:nvSpPr>
        <p:spPr>
          <a:xfrm>
            <a:off x="290061" y="448886"/>
            <a:ext cx="26021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n w="19050">
                  <a:noFill/>
                </a:ln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DASAN RESORT</a:t>
            </a:r>
            <a:endParaRPr lang="ko-KR" altLang="en-US" sz="2400" b="1" dirty="0">
              <a:ln w="19050">
                <a:noFill/>
              </a:ln>
              <a:solidFill>
                <a:schemeClr val="tx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" name="TextBox 32">
            <a:hlinkClick r:id="rId3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3331026" y="518610"/>
            <a:ext cx="12094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통합예약</a:t>
            </a:r>
          </a:p>
        </p:txBody>
      </p:sp>
      <p:sp>
        <p:nvSpPr>
          <p:cNvPr id="34" name="TextBox 33">
            <a:hlinkClick r:id="rId3" action="ppaction://hlinksldjump"/>
            <a:extLst>
              <a:ext uri="{FF2B5EF4-FFF2-40B4-BE49-F238E27FC236}">
                <a16:creationId xmlns:a16="http://schemas.microsoft.com/office/drawing/2014/main" id="{7998F973-8D88-4A40-85FA-9758A265D305}"/>
              </a:ext>
            </a:extLst>
          </p:cNvPr>
          <p:cNvSpPr txBox="1"/>
          <p:nvPr/>
        </p:nvSpPr>
        <p:spPr>
          <a:xfrm>
            <a:off x="5487088" y="518610"/>
            <a:ext cx="16073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리조트 안내</a:t>
            </a:r>
          </a:p>
        </p:txBody>
      </p:sp>
      <p:sp>
        <p:nvSpPr>
          <p:cNvPr id="35" name="TextBox 34">
            <a:hlinkClick r:id="rId3" action="ppaction://hlinksldjump"/>
            <a:extLst>
              <a:ext uri="{FF2B5EF4-FFF2-40B4-BE49-F238E27FC236}">
                <a16:creationId xmlns:a16="http://schemas.microsoft.com/office/drawing/2014/main" id="{7998F973-8D88-4A40-85FA-9758A265D305}"/>
              </a:ext>
            </a:extLst>
          </p:cNvPr>
          <p:cNvSpPr txBox="1"/>
          <p:nvPr/>
        </p:nvSpPr>
        <p:spPr>
          <a:xfrm>
            <a:off x="7763273" y="510075"/>
            <a:ext cx="16224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리조트 소식</a:t>
            </a:r>
          </a:p>
        </p:txBody>
      </p:sp>
      <p:cxnSp>
        <p:nvCxnSpPr>
          <p:cNvPr id="36" name="직선 연결선 35"/>
          <p:cNvCxnSpPr/>
          <p:nvPr/>
        </p:nvCxnSpPr>
        <p:spPr>
          <a:xfrm>
            <a:off x="290061" y="1046133"/>
            <a:ext cx="11722536" cy="0"/>
          </a:xfrm>
          <a:prstGeom prst="line">
            <a:avLst/>
          </a:prstGeom>
          <a:ln w="1905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76830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359542" y="328096"/>
            <a:ext cx="5181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b="1" dirty="0">
                <a:solidFill>
                  <a:schemeClr val="tx2"/>
                </a:solidFill>
              </a:rPr>
              <a:t>홈페이지 첫 화면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469299" y="1159093"/>
            <a:ext cx="6469568" cy="5539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P. 5~7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로그인 전 홈페이지 전체 화면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P. 8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상단 바 클릭 시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로그인 전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</a:p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P. 9~11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로그인 후 홈페이지 전체 화면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P. 12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상단 바 클릭 시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로그인 후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</a:p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P. 13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로그인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회원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/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비회원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</a:p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P. 14~15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회원가입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P. 16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회원가입 완료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P. 17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마이페이지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P. 18~19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회원정보 수정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P. 20~21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회원정보 수정 내에서 비밀번호 변경 시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P. 22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회원정보 수정 완료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P. 23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비밀번호 변경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P. 24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비밀번호 변경 완료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P. 25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회원탈퇴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P. 26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회원탈퇴 완료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P. 27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아이디 찾기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P. 28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아이디 찾기 완료 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P. 29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비밀번호 찾기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P. 30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비밀번호 찾기에서 새 비밀번호 설정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P. 31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새 비밀번호 설정 완료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altLang="ko-KR" sz="1600" dirty="0">
                <a:solidFill>
                  <a:schemeClr val="accent2"/>
                </a:solidFill>
              </a:rPr>
              <a:t>* ‘~`</a:t>
            </a:r>
            <a:r>
              <a:rPr lang="ko-KR" altLang="en-US" sz="1600" dirty="0">
                <a:solidFill>
                  <a:schemeClr val="accent2"/>
                </a:solidFill>
              </a:rPr>
              <a:t>로 연결되어 있는 것은 한 페이지라고 생각하시면 됩니다</a:t>
            </a:r>
            <a:r>
              <a:rPr lang="en-US" altLang="ko-KR" dirty="0">
                <a:solidFill>
                  <a:schemeClr val="accent2"/>
                </a:solidFill>
              </a:rPr>
              <a:t>.</a:t>
            </a:r>
          </a:p>
        </p:txBody>
      </p:sp>
      <p:grpSp>
        <p:nvGrpSpPr>
          <p:cNvPr id="9" name="그룹 8"/>
          <p:cNvGrpSpPr/>
          <p:nvPr/>
        </p:nvGrpSpPr>
        <p:grpSpPr>
          <a:xfrm>
            <a:off x="507432" y="389909"/>
            <a:ext cx="3576613" cy="6002287"/>
            <a:chOff x="507432" y="389909"/>
            <a:chExt cx="3576613" cy="6002287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7432" y="2385252"/>
              <a:ext cx="3576613" cy="1993168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7432" y="389909"/>
              <a:ext cx="3568179" cy="1995343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7432" y="4378420"/>
              <a:ext cx="3576613" cy="201377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747770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70556" y="377809"/>
            <a:ext cx="35715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err="1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디럭스</a:t>
            </a:r>
            <a:endParaRPr lang="ko-KR" altLang="en-US" sz="2800" b="1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470556" y="1603586"/>
          <a:ext cx="11264244" cy="19727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86947">
                  <a:extLst>
                    <a:ext uri="{9D8B030D-6E8A-4147-A177-3AD203B41FA5}">
                      <a16:colId xmlns:a16="http://schemas.microsoft.com/office/drawing/2014/main" val="2158109099"/>
                    </a:ext>
                  </a:extLst>
                </a:gridCol>
                <a:gridCol w="3945175">
                  <a:extLst>
                    <a:ext uri="{9D8B030D-6E8A-4147-A177-3AD203B41FA5}">
                      <a16:colId xmlns:a16="http://schemas.microsoft.com/office/drawing/2014/main" val="1916456832"/>
                    </a:ext>
                  </a:extLst>
                </a:gridCol>
                <a:gridCol w="1638228">
                  <a:extLst>
                    <a:ext uri="{9D8B030D-6E8A-4147-A177-3AD203B41FA5}">
                      <a16:colId xmlns:a16="http://schemas.microsoft.com/office/drawing/2014/main" val="1611437232"/>
                    </a:ext>
                  </a:extLst>
                </a:gridCol>
                <a:gridCol w="3993894">
                  <a:extLst>
                    <a:ext uri="{9D8B030D-6E8A-4147-A177-3AD203B41FA5}">
                      <a16:colId xmlns:a16="http://schemas.microsoft.com/office/drawing/2014/main" val="2783103054"/>
                    </a:ext>
                  </a:extLst>
                </a:gridCol>
              </a:tblGrid>
              <a:tr h="49318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체크인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15:00</a:t>
                      </a:r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체크아웃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11:00</a:t>
                      </a:r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127630"/>
                  </a:ext>
                </a:extLst>
              </a:tr>
              <a:tr h="49318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기준인원</a:t>
                      </a:r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2~3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명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최대 인원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3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명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4064220"/>
                  </a:ext>
                </a:extLst>
              </a:tr>
              <a:tr h="49318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객실 구성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원룸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더블 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+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싱글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) +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욕실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객실 면적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59.5㎡(18</a:t>
                      </a:r>
                      <a:r>
                        <a:rPr lang="ko-KR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평형</a:t>
                      </a:r>
                      <a:r>
                        <a:rPr lang="en-US" altLang="ko-KR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6685751"/>
                  </a:ext>
                </a:extLst>
              </a:tr>
              <a:tr h="49318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객실 수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100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실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8782279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470556" y="3915001"/>
            <a:ext cx="35715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제공 서비스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470556" y="4440572"/>
            <a:ext cx="8680122" cy="1989712"/>
            <a:chOff x="470556" y="4440572"/>
            <a:chExt cx="8680122" cy="1989712"/>
          </a:xfrm>
        </p:grpSpPr>
        <p:sp>
          <p:nvSpPr>
            <p:cNvPr id="50" name="TextBox 49"/>
            <p:cNvSpPr txBox="1"/>
            <p:nvPr/>
          </p:nvSpPr>
          <p:spPr>
            <a:xfrm>
              <a:off x="470556" y="4440572"/>
              <a:ext cx="4467204" cy="19897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400" dirty="0">
                  <a:ln w="19050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초고속 인터넷 </a:t>
              </a:r>
              <a:endParaRPr lang="en-US" altLang="ko-KR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400" dirty="0">
                  <a:ln w="19050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음성 메시지</a:t>
              </a:r>
              <a:endParaRPr lang="en-US" altLang="ko-KR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400" dirty="0" err="1">
                  <a:ln w="19050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모닝콜</a:t>
              </a:r>
              <a:r>
                <a:rPr lang="ko-KR" altLang="en-US" sz="1400" dirty="0">
                  <a:ln w="19050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endParaRPr lang="en-US" altLang="ko-KR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400" dirty="0">
                  <a:ln w="19050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무료 </a:t>
              </a:r>
              <a:r>
                <a:rPr lang="en-US" altLang="ko-KR" sz="1400" dirty="0">
                  <a:ln w="19050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Tea 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400" dirty="0">
                  <a:ln w="19050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무료 생수 </a:t>
              </a:r>
              <a:endParaRPr lang="en-US" altLang="ko-KR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400" dirty="0">
                  <a:ln w="19050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무료 셔틀버스 </a:t>
              </a:r>
              <a:endParaRPr lang="en-US" altLang="ko-KR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3054678" y="4461544"/>
              <a:ext cx="6096000" cy="1384995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400" dirty="0" err="1">
                  <a:ln w="19050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슈샤인</a:t>
              </a:r>
              <a:r>
                <a:rPr lang="ko-KR" altLang="en-US" sz="1400" dirty="0">
                  <a:ln w="19050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서비스 </a:t>
              </a:r>
              <a:r>
                <a:rPr lang="en-US" altLang="ko-KR" sz="1400" dirty="0">
                  <a:ln w="19050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(</a:t>
              </a:r>
              <a:r>
                <a:rPr lang="ko-KR" altLang="en-US" sz="1400" dirty="0">
                  <a:ln w="19050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유료</a:t>
              </a:r>
              <a:r>
                <a:rPr lang="en-US" altLang="ko-KR" sz="1400" dirty="0">
                  <a:ln w="19050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400" dirty="0">
                  <a:ln w="19050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다양한 위성 방송 채널</a:t>
              </a:r>
              <a:r>
                <a:rPr lang="en-US" altLang="ko-KR" sz="1400" dirty="0">
                  <a:ln w="19050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(22</a:t>
              </a:r>
              <a:r>
                <a:rPr lang="ko-KR" altLang="en-US" sz="1400" dirty="0">
                  <a:ln w="19050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채널</a:t>
              </a:r>
              <a:r>
                <a:rPr lang="en-US" altLang="ko-KR" sz="1400" dirty="0">
                  <a:ln w="19050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  <a:r>
                <a:rPr lang="ko-KR" altLang="en-US" sz="1400" dirty="0">
                  <a:ln w="19050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과 </a:t>
              </a:r>
              <a:r>
                <a:rPr lang="ko-KR" altLang="en-US" sz="1400" dirty="0" err="1">
                  <a:ln w="19050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선택형</a:t>
              </a:r>
              <a:r>
                <a:rPr lang="ko-KR" altLang="en-US" sz="1400" dirty="0">
                  <a:ln w="19050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영화</a:t>
              </a:r>
              <a:endParaRPr lang="en-US" altLang="ko-KR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400" dirty="0">
                  <a:ln w="19050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TV, </a:t>
              </a:r>
              <a:r>
                <a:rPr lang="ko-KR" altLang="en-US" sz="1400" dirty="0">
                  <a:ln w="19050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전화</a:t>
              </a:r>
              <a:r>
                <a:rPr lang="en-US" altLang="ko-KR" sz="1400" dirty="0">
                  <a:ln w="19050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1400" dirty="0">
                  <a:ln w="19050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가습기</a:t>
              </a:r>
              <a:r>
                <a:rPr lang="en-US" altLang="ko-KR" sz="1400" dirty="0">
                  <a:ln w="19050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1400" dirty="0" err="1">
                  <a:ln w="19050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개인금고</a:t>
              </a:r>
              <a:r>
                <a:rPr lang="en-US" altLang="ko-KR" sz="1400" dirty="0">
                  <a:ln w="19050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1400" dirty="0">
                  <a:ln w="19050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헤어드라이어</a:t>
              </a:r>
              <a:r>
                <a:rPr lang="en-US" altLang="ko-KR" sz="1400" dirty="0">
                  <a:ln w="19050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1400" dirty="0">
                  <a:ln w="19050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손전등</a:t>
              </a:r>
              <a:endParaRPr lang="en-US" altLang="ko-KR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400" dirty="0">
                  <a:ln w="19050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슬리퍼</a:t>
              </a:r>
              <a:r>
                <a:rPr lang="en-US" altLang="ko-KR" sz="1400" dirty="0">
                  <a:ln w="19050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1400" dirty="0" err="1">
                  <a:ln w="19050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구두클리너</a:t>
              </a:r>
              <a:r>
                <a:rPr lang="en-US" altLang="ko-KR" sz="1400" dirty="0">
                  <a:ln w="19050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1400" dirty="0">
                  <a:ln w="19050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욕실 내 목욕용품</a:t>
              </a:r>
              <a:r>
                <a:rPr lang="en-US" altLang="ko-KR" sz="1400" dirty="0">
                  <a:ln w="19050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1400" dirty="0">
                  <a:ln w="19050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목욕가운</a:t>
              </a:r>
              <a:endParaRPr lang="en-US" altLang="ko-KR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직사각형 1"/>
          <p:cNvSpPr/>
          <p:nvPr/>
        </p:nvSpPr>
        <p:spPr>
          <a:xfrm>
            <a:off x="470556" y="947822"/>
            <a:ext cx="649141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2~3</a:t>
            </a:r>
            <a:r>
              <a:rPr lang="ko-KR" altLang="en-US" sz="1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인 투숙에 적합한</a:t>
            </a:r>
            <a:r>
              <a:rPr lang="en-US" altLang="ko-KR" sz="1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 </a:t>
            </a:r>
            <a:r>
              <a:rPr lang="ko-KR" altLang="en-US" sz="1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가장 기본적인</a:t>
            </a:r>
            <a:r>
              <a:rPr lang="en-US" altLang="ko-KR" sz="1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 </a:t>
            </a:r>
            <a:r>
              <a:rPr lang="ko-KR" altLang="en-US" sz="1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형태의 콘도 타입 객실입니다</a:t>
            </a:r>
            <a:r>
              <a:rPr lang="en-US" altLang="ko-KR" sz="1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.</a:t>
            </a:r>
            <a:endParaRPr lang="ko-KR" altLang="en-US" sz="1600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67649334"/>
      </p:ext>
    </p:extLst>
  </p:cSld>
  <p:clrMapOvr>
    <a:masterClrMapping/>
  </p:clrMapOvr>
  <p:transition spd="slow">
    <p:push dir="u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70556" y="326871"/>
            <a:ext cx="35715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이용 안내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470556" y="873761"/>
            <a:ext cx="11223604" cy="202183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633116" y="1026985"/>
            <a:ext cx="10746084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객실은 모두 금연입니다</a:t>
            </a:r>
            <a:r>
              <a:rPr lang="en-US" altLang="ko-KR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침대 추가는 </a:t>
            </a:r>
            <a:r>
              <a:rPr lang="ko-KR" altLang="en-US" sz="1400" dirty="0" err="1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더블베드</a:t>
            </a:r>
            <a:r>
              <a:rPr lang="ko-KR" altLang="en-US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한 개만 가능하며</a:t>
            </a:r>
            <a:r>
              <a:rPr lang="en-US" altLang="ko-KR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20,000</a:t>
            </a:r>
            <a:r>
              <a:rPr lang="ko-KR" altLang="en-US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원이 추가 요금이 부가됩니다</a:t>
            </a:r>
            <a:r>
              <a:rPr lang="en-US" altLang="ko-KR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err="1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기준인원</a:t>
            </a:r>
            <a:r>
              <a:rPr lang="ko-KR" altLang="en-US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초과 시 </a:t>
            </a:r>
            <a:r>
              <a:rPr lang="ko-KR" altLang="en-US" sz="1400" dirty="0" err="1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인원추가</a:t>
            </a:r>
            <a:r>
              <a:rPr lang="ko-KR" altLang="en-US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비용이 발생하며 최대인원 초과시 입실이 제한됩니다</a:t>
            </a:r>
            <a:r>
              <a:rPr lang="en-US" altLang="ko-KR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en-US" altLang="ko-KR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(1</a:t>
            </a:r>
            <a:r>
              <a:rPr lang="ko-KR" altLang="en-US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인당 </a:t>
            </a:r>
            <a:r>
              <a:rPr lang="en-US" altLang="ko-KR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10,000</a:t>
            </a:r>
            <a:r>
              <a:rPr lang="ko-KR" altLang="en-US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원</a:t>
            </a:r>
            <a:r>
              <a:rPr lang="en-US" altLang="ko-KR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)</a:t>
            </a:r>
            <a:r>
              <a:rPr lang="en-US" altLang="ko-KR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err="1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객실물품은</a:t>
            </a:r>
            <a:r>
              <a:rPr lang="ko-KR" altLang="en-US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기준인원으로 준비가 되어 있습니다</a:t>
            </a:r>
            <a:r>
              <a:rPr lang="en-US" altLang="ko-KR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부대시설 이용은 현장에서 신청</a:t>
            </a:r>
            <a:r>
              <a:rPr lang="en-US" altLang="ko-KR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결제 할 수 있습니다</a:t>
            </a:r>
            <a:r>
              <a:rPr lang="en-US" altLang="ko-KR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  </a:t>
            </a:r>
            <a:r>
              <a:rPr lang="ko-KR" altLang="en-US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1400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276" y="3220720"/>
            <a:ext cx="11386164" cy="124714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0" y="5418000"/>
            <a:ext cx="12192000" cy="1440000"/>
          </a:xfrm>
          <a:prstGeom prst="rect">
            <a:avLst/>
          </a:prstGeom>
          <a:solidFill>
            <a:schemeClr val="tx1">
              <a:lumMod val="75000"/>
              <a:lumOff val="25000"/>
              <a:alpha val="90000"/>
            </a:schemeClr>
          </a:solidFill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9" name="TextBox 18">
            <a:hlinkClick r:id="rId3" action="ppaction://hlinksldjump"/>
          </p:cNvPr>
          <p:cNvSpPr txBox="1"/>
          <p:nvPr/>
        </p:nvSpPr>
        <p:spPr>
          <a:xfrm>
            <a:off x="72249" y="5536521"/>
            <a:ext cx="26021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n w="19050">
                  <a:noFill/>
                </a:ln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DASAN RESORT</a:t>
            </a:r>
            <a:endParaRPr lang="ko-KR" altLang="en-US" b="1" dirty="0">
              <a:ln w="19050">
                <a:noFill/>
              </a:ln>
              <a:solidFill>
                <a:schemeClr val="bg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2249" y="6396512"/>
            <a:ext cx="846215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n w="19050">
                  <a:noFill/>
                </a:ln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050" dirty="0">
                <a:ln w="19050">
                  <a:noFill/>
                </a:ln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</a:t>
            </a:r>
            <a:r>
              <a:rPr lang="en-US" altLang="ko-KR" sz="1050" dirty="0">
                <a:ln w="19050">
                  <a:noFill/>
                </a:ln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050" dirty="0">
                <a:ln w="19050">
                  <a:noFill/>
                </a:ln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다산리조트    주소</a:t>
            </a:r>
            <a:r>
              <a:rPr lang="en-US" altLang="ko-KR" sz="1050" dirty="0">
                <a:ln w="19050">
                  <a:noFill/>
                </a:ln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05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경기도 수원시 </a:t>
            </a:r>
            <a:r>
              <a:rPr lang="ko-KR" altLang="en-US" sz="1050" dirty="0" err="1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영통구</a:t>
            </a:r>
            <a:r>
              <a:rPr lang="ko-KR" altLang="en-US" sz="105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050" dirty="0" err="1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원천동</a:t>
            </a:r>
            <a:r>
              <a:rPr lang="ko-KR" altLang="en-US" sz="105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050" dirty="0" err="1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월드컵로</a:t>
            </a:r>
            <a:r>
              <a:rPr lang="ko-KR" altLang="en-US" sz="105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05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206    </a:t>
            </a:r>
            <a:r>
              <a:rPr lang="ko-KR" altLang="en-US" sz="105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대표이사</a:t>
            </a:r>
            <a:r>
              <a:rPr lang="en-US" altLang="ko-KR" sz="105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05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 철    대표번호</a:t>
            </a:r>
            <a:r>
              <a:rPr lang="en-US" altLang="ko-KR" sz="105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031-219-3640</a:t>
            </a:r>
          </a:p>
          <a:p>
            <a:r>
              <a:rPr lang="ko-KR" altLang="en-US" sz="1050" dirty="0">
                <a:ln w="19050">
                  <a:noFill/>
                </a:ln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사업자등록번호</a:t>
            </a:r>
            <a:r>
              <a:rPr lang="en-US" altLang="ko-KR" sz="1050" dirty="0">
                <a:ln w="19050">
                  <a:noFill/>
                </a:ln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123-45-67890     </a:t>
            </a:r>
            <a:r>
              <a:rPr lang="en-US" altLang="ko-KR" sz="105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Copyright@ </a:t>
            </a:r>
            <a:r>
              <a:rPr lang="en-US" altLang="ko-KR" sz="1050" dirty="0" err="1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Dasan</a:t>
            </a:r>
            <a:r>
              <a:rPr lang="en-US" altLang="ko-KR" sz="105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Resorts. All Rights Reserved. </a:t>
            </a:r>
            <a:endParaRPr lang="ko-KR" altLang="en-US" sz="1050" dirty="0">
              <a:ln w="19050">
                <a:noFill/>
              </a:ln>
              <a:solidFill>
                <a:schemeClr val="bg1">
                  <a:lumMod val="8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TextBox 20">
            <a:hlinkClick r:id="rId4" action="ppaction://hlinksldjump"/>
          </p:cNvPr>
          <p:cNvSpPr txBox="1"/>
          <p:nvPr/>
        </p:nvSpPr>
        <p:spPr>
          <a:xfrm>
            <a:off x="114941" y="5945960"/>
            <a:ext cx="88944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n w="19050">
                  <a:noFill/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회사소개</a:t>
            </a:r>
          </a:p>
        </p:txBody>
      </p:sp>
      <p:sp>
        <p:nvSpPr>
          <p:cNvPr id="22" name="TextBox 21">
            <a:hlinkClick r:id="rId5" action="ppaction://hlinksldjump"/>
          </p:cNvPr>
          <p:cNvSpPr txBox="1"/>
          <p:nvPr/>
        </p:nvSpPr>
        <p:spPr>
          <a:xfrm>
            <a:off x="1046490" y="5957669"/>
            <a:ext cx="88944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n w="19050">
                  <a:noFill/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윤리경영</a:t>
            </a:r>
          </a:p>
        </p:txBody>
      </p:sp>
      <p:sp>
        <p:nvSpPr>
          <p:cNvPr id="23" name="TextBox 22">
            <a:hlinkClick r:id="rId6" action="ppaction://hlinksldjump"/>
          </p:cNvPr>
          <p:cNvSpPr txBox="1"/>
          <p:nvPr/>
        </p:nvSpPr>
        <p:spPr>
          <a:xfrm>
            <a:off x="1943966" y="5945960"/>
            <a:ext cx="133965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n w="19050">
                  <a:noFill/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개인정보처리방침</a:t>
            </a:r>
          </a:p>
        </p:txBody>
      </p:sp>
      <p:sp>
        <p:nvSpPr>
          <p:cNvPr id="24" name="TextBox 23">
            <a:hlinkClick r:id="rId7" action="ppaction://hlinksldjump"/>
          </p:cNvPr>
          <p:cNvSpPr txBox="1"/>
          <p:nvPr/>
        </p:nvSpPr>
        <p:spPr>
          <a:xfrm>
            <a:off x="3410958" y="5945960"/>
            <a:ext cx="9085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n w="19050">
                  <a:noFill/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이용약관</a:t>
            </a:r>
          </a:p>
        </p:txBody>
      </p:sp>
      <p:sp>
        <p:nvSpPr>
          <p:cNvPr id="25" name="TextBox 24">
            <a:hlinkClick r:id="rId8" action="ppaction://hlinksldjump"/>
          </p:cNvPr>
          <p:cNvSpPr txBox="1"/>
          <p:nvPr/>
        </p:nvSpPr>
        <p:spPr>
          <a:xfrm>
            <a:off x="4319464" y="5957669"/>
            <a:ext cx="23020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n w="19050">
                  <a:noFill/>
                </a:ln>
                <a:solidFill>
                  <a:schemeClr val="bg1"/>
                </a:solidFill>
                <a:latin typeface="맑은 고딕" panose="020B0503020000020004" pitchFamily="50" charset="-127"/>
              </a:rPr>
              <a:t>영상정보처리기기 운영</a:t>
            </a:r>
            <a:r>
              <a:rPr lang="en-US" altLang="ko-KR" sz="1100" dirty="0">
                <a:ln w="19050">
                  <a:noFill/>
                </a:ln>
                <a:solidFill>
                  <a:schemeClr val="bg1"/>
                </a:solidFill>
                <a:latin typeface="맑은 고딕" panose="020B0503020000020004" pitchFamily="50" charset="-127"/>
              </a:rPr>
              <a:t>·</a:t>
            </a:r>
            <a:r>
              <a:rPr lang="ko-KR" altLang="en-US" sz="1100" dirty="0">
                <a:ln w="19050">
                  <a:noFill/>
                </a:ln>
                <a:solidFill>
                  <a:schemeClr val="bg1"/>
                </a:solidFill>
                <a:latin typeface="맑은 고딕" panose="020B0503020000020004" pitchFamily="50" charset="-127"/>
              </a:rPr>
              <a:t>관리 방침</a:t>
            </a:r>
          </a:p>
        </p:txBody>
      </p:sp>
    </p:spTree>
    <p:extLst>
      <p:ext uri="{BB962C8B-B14F-4D97-AF65-F5344CB8AC3E}">
        <p14:creationId xmlns:p14="http://schemas.microsoft.com/office/powerpoint/2010/main" val="1787847179"/>
      </p:ext>
    </p:extLst>
  </p:cSld>
  <p:clrMapOvr>
    <a:masterClrMapping/>
  </p:clrMapOvr>
  <p:transition spd="slow">
    <p:push dir="u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389276" y="1450860"/>
            <a:ext cx="35715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비즈니스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" t="30168" r="713" b="9077"/>
          <a:stretch/>
        </p:blipFill>
        <p:spPr>
          <a:xfrm>
            <a:off x="467360" y="2113548"/>
            <a:ext cx="11147620" cy="4408313"/>
          </a:xfrm>
          <a:prstGeom prst="rect">
            <a:avLst/>
          </a:prstGeom>
        </p:spPr>
      </p:pic>
      <p:sp>
        <p:nvSpPr>
          <p:cNvPr id="16" name="TextBox 15">
            <a:hlinkClick r:id="rId3" action="ppaction://hlinksldjump"/>
            <a:extLst>
              <a:ext uri="{FF2B5EF4-FFF2-40B4-BE49-F238E27FC236}">
                <a16:creationId xmlns:a16="http://schemas.microsoft.com/office/drawing/2014/main" id="{5B91270C-A6C4-4B12-990A-8E450FC54BC3}"/>
              </a:ext>
            </a:extLst>
          </p:cNvPr>
          <p:cNvSpPr txBox="1"/>
          <p:nvPr/>
        </p:nvSpPr>
        <p:spPr>
          <a:xfrm>
            <a:off x="10176901" y="505675"/>
            <a:ext cx="13109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고객센터</a:t>
            </a:r>
          </a:p>
        </p:txBody>
      </p:sp>
      <p:sp>
        <p:nvSpPr>
          <p:cNvPr id="17" name="TextBox 16">
            <a:hlinkClick r:id="rId4" action="ppaction://hlinksldjump"/>
          </p:cNvPr>
          <p:cNvSpPr txBox="1"/>
          <p:nvPr/>
        </p:nvSpPr>
        <p:spPr>
          <a:xfrm>
            <a:off x="290061" y="448886"/>
            <a:ext cx="26021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n w="19050">
                  <a:noFill/>
                </a:ln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DASAN RESORT</a:t>
            </a:r>
            <a:endParaRPr lang="ko-KR" altLang="en-US" sz="2400" b="1" dirty="0">
              <a:ln w="19050">
                <a:noFill/>
              </a:ln>
              <a:solidFill>
                <a:schemeClr val="tx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TextBox 17">
            <a:hlinkClick r:id="rId4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3331026" y="518610"/>
            <a:ext cx="13040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통합예약</a:t>
            </a:r>
          </a:p>
        </p:txBody>
      </p:sp>
      <p:sp>
        <p:nvSpPr>
          <p:cNvPr id="19" name="TextBox 18">
            <a:hlinkClick r:id="rId3" action="ppaction://hlinksldjump"/>
            <a:extLst>
              <a:ext uri="{FF2B5EF4-FFF2-40B4-BE49-F238E27FC236}">
                <a16:creationId xmlns:a16="http://schemas.microsoft.com/office/drawing/2014/main" id="{7998F973-8D88-4A40-85FA-9758A265D305}"/>
              </a:ext>
            </a:extLst>
          </p:cNvPr>
          <p:cNvSpPr txBox="1"/>
          <p:nvPr/>
        </p:nvSpPr>
        <p:spPr>
          <a:xfrm>
            <a:off x="5487087" y="518610"/>
            <a:ext cx="16494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리조트 안내</a:t>
            </a:r>
          </a:p>
        </p:txBody>
      </p:sp>
      <p:sp>
        <p:nvSpPr>
          <p:cNvPr id="20" name="TextBox 19">
            <a:hlinkClick r:id="rId3" action="ppaction://hlinksldjump"/>
            <a:extLst>
              <a:ext uri="{FF2B5EF4-FFF2-40B4-BE49-F238E27FC236}">
                <a16:creationId xmlns:a16="http://schemas.microsoft.com/office/drawing/2014/main" id="{7998F973-8D88-4A40-85FA-9758A265D305}"/>
              </a:ext>
            </a:extLst>
          </p:cNvPr>
          <p:cNvSpPr txBox="1"/>
          <p:nvPr/>
        </p:nvSpPr>
        <p:spPr>
          <a:xfrm>
            <a:off x="7763273" y="510075"/>
            <a:ext cx="16119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리조트 소식</a:t>
            </a:r>
          </a:p>
        </p:txBody>
      </p:sp>
      <p:cxnSp>
        <p:nvCxnSpPr>
          <p:cNvPr id="21" name="직선 연결선 20"/>
          <p:cNvCxnSpPr/>
          <p:nvPr/>
        </p:nvCxnSpPr>
        <p:spPr>
          <a:xfrm>
            <a:off x="290061" y="1046133"/>
            <a:ext cx="11722536" cy="0"/>
          </a:xfrm>
          <a:prstGeom prst="line">
            <a:avLst/>
          </a:prstGeom>
          <a:ln w="1905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484176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70556" y="377809"/>
            <a:ext cx="35715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비즈니스</a:t>
            </a:r>
          </a:p>
        </p:txBody>
      </p:sp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470556" y="1603586"/>
          <a:ext cx="11264244" cy="19727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86947">
                  <a:extLst>
                    <a:ext uri="{9D8B030D-6E8A-4147-A177-3AD203B41FA5}">
                      <a16:colId xmlns:a16="http://schemas.microsoft.com/office/drawing/2014/main" val="2158109099"/>
                    </a:ext>
                  </a:extLst>
                </a:gridCol>
                <a:gridCol w="3945175">
                  <a:extLst>
                    <a:ext uri="{9D8B030D-6E8A-4147-A177-3AD203B41FA5}">
                      <a16:colId xmlns:a16="http://schemas.microsoft.com/office/drawing/2014/main" val="1916456832"/>
                    </a:ext>
                  </a:extLst>
                </a:gridCol>
                <a:gridCol w="1638228">
                  <a:extLst>
                    <a:ext uri="{9D8B030D-6E8A-4147-A177-3AD203B41FA5}">
                      <a16:colId xmlns:a16="http://schemas.microsoft.com/office/drawing/2014/main" val="1611437232"/>
                    </a:ext>
                  </a:extLst>
                </a:gridCol>
                <a:gridCol w="3993894">
                  <a:extLst>
                    <a:ext uri="{9D8B030D-6E8A-4147-A177-3AD203B41FA5}">
                      <a16:colId xmlns:a16="http://schemas.microsoft.com/office/drawing/2014/main" val="2783103054"/>
                    </a:ext>
                  </a:extLst>
                </a:gridCol>
              </a:tblGrid>
              <a:tr h="49318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체크인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15:00</a:t>
                      </a:r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체크아웃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11:00</a:t>
                      </a:r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127630"/>
                  </a:ext>
                </a:extLst>
              </a:tr>
              <a:tr h="49318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기준인원</a:t>
                      </a:r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3~4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명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최대 인원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4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명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4064220"/>
                  </a:ext>
                </a:extLst>
              </a:tr>
              <a:tr h="49318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객실 구성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침실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더블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) +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온돌 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+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거실 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+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욕실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객실 면적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109.1㎡(33</a:t>
                      </a:r>
                      <a:r>
                        <a:rPr lang="ko-KR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평형</a:t>
                      </a:r>
                      <a:r>
                        <a:rPr lang="en-US" altLang="ko-KR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en-US" altLang="ko-KR" sz="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6685751"/>
                  </a:ext>
                </a:extLst>
              </a:tr>
              <a:tr h="49318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객실 수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100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실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8782279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470556" y="3915001"/>
            <a:ext cx="35715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제공 서비스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470556" y="4455396"/>
            <a:ext cx="8680122" cy="1989712"/>
            <a:chOff x="470556" y="4455396"/>
            <a:chExt cx="8680122" cy="1989712"/>
          </a:xfrm>
        </p:grpSpPr>
        <p:sp>
          <p:nvSpPr>
            <p:cNvPr id="50" name="TextBox 49"/>
            <p:cNvSpPr txBox="1"/>
            <p:nvPr/>
          </p:nvSpPr>
          <p:spPr>
            <a:xfrm>
              <a:off x="470556" y="4455396"/>
              <a:ext cx="4467204" cy="19897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400" dirty="0">
                  <a:ln w="19050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초고속 인터넷 </a:t>
              </a:r>
              <a:endParaRPr lang="en-US" altLang="ko-KR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400" dirty="0">
                  <a:ln w="19050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음성 메시지</a:t>
              </a:r>
              <a:endParaRPr lang="en-US" altLang="ko-KR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400" dirty="0" err="1">
                  <a:ln w="19050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모닝콜</a:t>
              </a:r>
              <a:r>
                <a:rPr lang="ko-KR" altLang="en-US" sz="1400" dirty="0">
                  <a:ln w="19050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endParaRPr lang="en-US" altLang="ko-KR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400" dirty="0">
                  <a:ln w="19050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무료 </a:t>
              </a:r>
              <a:r>
                <a:rPr lang="en-US" altLang="ko-KR" sz="1400" dirty="0">
                  <a:ln w="19050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Tea 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400" dirty="0">
                  <a:ln w="19050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무료 생수 </a:t>
              </a:r>
              <a:endParaRPr lang="en-US" altLang="ko-KR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400" dirty="0">
                  <a:ln w="19050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무료 셔틀버스 </a:t>
              </a:r>
              <a:endParaRPr lang="en-US" altLang="ko-KR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3054678" y="4461544"/>
              <a:ext cx="6096000" cy="170816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400" dirty="0">
                  <a:ln w="19050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국내외 일간지 제공</a:t>
              </a:r>
              <a:endParaRPr lang="en-US" altLang="ko-KR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400" dirty="0" err="1">
                  <a:ln w="19050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슈샤인</a:t>
              </a:r>
              <a:r>
                <a:rPr lang="ko-KR" altLang="en-US" sz="1400" dirty="0">
                  <a:ln w="19050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서비스 </a:t>
              </a:r>
              <a:r>
                <a:rPr lang="en-US" altLang="ko-KR" sz="1400" dirty="0">
                  <a:ln w="19050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(</a:t>
              </a:r>
              <a:r>
                <a:rPr lang="ko-KR" altLang="en-US" sz="1400" dirty="0">
                  <a:ln w="19050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유료</a:t>
              </a:r>
              <a:r>
                <a:rPr lang="en-US" altLang="ko-KR" sz="1400" dirty="0">
                  <a:ln w="19050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400" dirty="0">
                  <a:ln w="19050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다양한 위성 방송 채널</a:t>
              </a:r>
              <a:r>
                <a:rPr lang="en-US" altLang="ko-KR" sz="1400" dirty="0">
                  <a:ln w="19050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(22</a:t>
              </a:r>
              <a:r>
                <a:rPr lang="ko-KR" altLang="en-US" sz="1400" dirty="0">
                  <a:ln w="19050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채널</a:t>
              </a:r>
              <a:r>
                <a:rPr lang="en-US" altLang="ko-KR" sz="1400" dirty="0">
                  <a:ln w="19050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  <a:r>
                <a:rPr lang="ko-KR" altLang="en-US" sz="1400" dirty="0">
                  <a:ln w="19050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과 </a:t>
              </a:r>
              <a:r>
                <a:rPr lang="ko-KR" altLang="en-US" sz="1400" dirty="0" err="1">
                  <a:ln w="19050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선택형</a:t>
              </a:r>
              <a:r>
                <a:rPr lang="ko-KR" altLang="en-US" sz="1400" dirty="0">
                  <a:ln w="19050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영화</a:t>
              </a:r>
              <a:endParaRPr lang="en-US" altLang="ko-KR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400" dirty="0">
                  <a:ln w="19050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TV, </a:t>
              </a:r>
              <a:r>
                <a:rPr lang="ko-KR" altLang="en-US" sz="1400" dirty="0">
                  <a:ln w="19050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전화</a:t>
              </a:r>
              <a:r>
                <a:rPr lang="en-US" altLang="ko-KR" sz="1400" dirty="0">
                  <a:ln w="19050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1400" dirty="0">
                  <a:ln w="19050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가습기</a:t>
              </a:r>
              <a:r>
                <a:rPr lang="en-US" altLang="ko-KR" sz="1400" dirty="0">
                  <a:ln w="19050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1400" dirty="0" err="1">
                  <a:ln w="19050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개인금고</a:t>
              </a:r>
              <a:r>
                <a:rPr lang="en-US" altLang="ko-KR" sz="1400" dirty="0">
                  <a:ln w="19050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1400" dirty="0">
                  <a:ln w="19050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헤어드라이어</a:t>
              </a:r>
              <a:r>
                <a:rPr lang="en-US" altLang="ko-KR" sz="1400" dirty="0">
                  <a:ln w="19050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1400" dirty="0">
                  <a:ln w="19050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손전등</a:t>
              </a:r>
              <a:endParaRPr lang="en-US" altLang="ko-KR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400" dirty="0">
                  <a:ln w="19050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슬리퍼</a:t>
              </a:r>
              <a:r>
                <a:rPr lang="en-US" altLang="ko-KR" sz="1400" dirty="0">
                  <a:ln w="19050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1400" dirty="0" err="1">
                  <a:ln w="19050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구두클리너</a:t>
              </a:r>
              <a:r>
                <a:rPr lang="en-US" altLang="ko-KR" sz="1400" dirty="0">
                  <a:ln w="19050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1400" dirty="0">
                  <a:ln w="19050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욕실 내 목욕용품</a:t>
              </a:r>
              <a:r>
                <a:rPr lang="en-US" altLang="ko-KR" sz="1400" dirty="0">
                  <a:ln w="19050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1400" dirty="0">
                  <a:ln w="19050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목욕가운</a:t>
              </a:r>
              <a:endParaRPr lang="en-US" altLang="ko-KR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9" name="직사각형 8"/>
          <p:cNvSpPr/>
          <p:nvPr/>
        </p:nvSpPr>
        <p:spPr>
          <a:xfrm>
            <a:off x="470556" y="991698"/>
            <a:ext cx="6096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3~4</a:t>
            </a:r>
            <a:r>
              <a:rPr lang="ko-KR" altLang="en-US" sz="1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 투숙에 적합한 수원의 전경을 감상할 수 있는 객실입니다</a:t>
            </a:r>
            <a:r>
              <a:rPr lang="en-US" altLang="ko-KR" sz="1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en-US" altLang="ko-KR" sz="1600" dirty="0">
                <a:ln w="19050">
                  <a:noFill/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600" dirty="0">
              <a:ln w="19050">
                <a:noFill/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95863875"/>
      </p:ext>
    </p:extLst>
  </p:cSld>
  <p:clrMapOvr>
    <a:masterClrMapping/>
  </p:clrMapOvr>
  <p:transition spd="slow">
    <p:push dir="u"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70556" y="326871"/>
            <a:ext cx="35715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이용 안내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470556" y="873761"/>
            <a:ext cx="11223604" cy="202183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633116" y="1026985"/>
            <a:ext cx="10746084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객실은 모두 금연입니다</a:t>
            </a:r>
            <a:r>
              <a:rPr lang="en-US" altLang="ko-KR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침대 추가는 </a:t>
            </a:r>
            <a:r>
              <a:rPr lang="ko-KR" altLang="en-US" sz="1400" dirty="0" err="1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더블베드</a:t>
            </a:r>
            <a:r>
              <a:rPr lang="ko-KR" altLang="en-US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한 개만 가능하며</a:t>
            </a:r>
            <a:r>
              <a:rPr lang="en-US" altLang="ko-KR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20,000</a:t>
            </a:r>
            <a:r>
              <a:rPr lang="ko-KR" altLang="en-US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원이 추가 요금이 부가됩니다</a:t>
            </a:r>
            <a:r>
              <a:rPr lang="en-US" altLang="ko-KR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err="1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기준인원</a:t>
            </a:r>
            <a:r>
              <a:rPr lang="ko-KR" altLang="en-US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초과 시 </a:t>
            </a:r>
            <a:r>
              <a:rPr lang="ko-KR" altLang="en-US" sz="1400" dirty="0" err="1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인원추가</a:t>
            </a:r>
            <a:r>
              <a:rPr lang="ko-KR" altLang="en-US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비용이 발생하며 최대인원 초과시 입실이 제한됩니다</a:t>
            </a:r>
            <a:r>
              <a:rPr lang="en-US" altLang="ko-KR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en-US" altLang="ko-KR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(1</a:t>
            </a:r>
            <a:r>
              <a:rPr lang="ko-KR" altLang="en-US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인당 </a:t>
            </a:r>
            <a:r>
              <a:rPr lang="en-US" altLang="ko-KR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10,000</a:t>
            </a:r>
            <a:r>
              <a:rPr lang="ko-KR" altLang="en-US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원</a:t>
            </a:r>
            <a:r>
              <a:rPr lang="en-US" altLang="ko-KR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)</a:t>
            </a:r>
            <a:endParaRPr lang="en-US" altLang="ko-KR" sz="1400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err="1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객실물품은</a:t>
            </a:r>
            <a:r>
              <a:rPr lang="ko-KR" altLang="en-US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기준인원으로 준비가 되어 있습니다</a:t>
            </a:r>
            <a:r>
              <a:rPr lang="en-US" altLang="ko-KR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부대시설 이용은 현장에서 신청</a:t>
            </a:r>
            <a:r>
              <a:rPr lang="en-US" altLang="ko-KR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결제 할 수 있습니다</a:t>
            </a:r>
            <a:r>
              <a:rPr lang="en-US" altLang="ko-KR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  </a:t>
            </a:r>
            <a:r>
              <a:rPr lang="ko-KR" altLang="en-US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1400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276" y="3220720"/>
            <a:ext cx="11386164" cy="124714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0" y="5418000"/>
            <a:ext cx="12192000" cy="1440000"/>
          </a:xfrm>
          <a:prstGeom prst="rect">
            <a:avLst/>
          </a:prstGeom>
          <a:solidFill>
            <a:schemeClr val="tx1">
              <a:lumMod val="75000"/>
              <a:lumOff val="25000"/>
              <a:alpha val="90000"/>
            </a:schemeClr>
          </a:solidFill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9" name="TextBox 18">
            <a:hlinkClick r:id="rId3" action="ppaction://hlinksldjump"/>
          </p:cNvPr>
          <p:cNvSpPr txBox="1"/>
          <p:nvPr/>
        </p:nvSpPr>
        <p:spPr>
          <a:xfrm>
            <a:off x="72249" y="5536521"/>
            <a:ext cx="26021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n w="19050">
                  <a:noFill/>
                </a:ln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DASAN RESORT</a:t>
            </a:r>
            <a:endParaRPr lang="ko-KR" altLang="en-US" b="1" dirty="0">
              <a:ln w="19050">
                <a:noFill/>
              </a:ln>
              <a:solidFill>
                <a:schemeClr val="bg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2249" y="6396512"/>
            <a:ext cx="846215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n w="19050">
                  <a:noFill/>
                </a:ln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050" dirty="0">
                <a:ln w="19050">
                  <a:noFill/>
                </a:ln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</a:t>
            </a:r>
            <a:r>
              <a:rPr lang="en-US" altLang="ko-KR" sz="1050" dirty="0">
                <a:ln w="19050">
                  <a:noFill/>
                </a:ln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050" dirty="0">
                <a:ln w="19050">
                  <a:noFill/>
                </a:ln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다산리조트    주소</a:t>
            </a:r>
            <a:r>
              <a:rPr lang="en-US" altLang="ko-KR" sz="1050" dirty="0">
                <a:ln w="19050">
                  <a:noFill/>
                </a:ln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05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경기도 수원시 </a:t>
            </a:r>
            <a:r>
              <a:rPr lang="ko-KR" altLang="en-US" sz="1050" dirty="0" err="1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영통구</a:t>
            </a:r>
            <a:r>
              <a:rPr lang="ko-KR" altLang="en-US" sz="105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050" dirty="0" err="1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원천동</a:t>
            </a:r>
            <a:r>
              <a:rPr lang="ko-KR" altLang="en-US" sz="105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050" dirty="0" err="1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월드컵로</a:t>
            </a:r>
            <a:r>
              <a:rPr lang="ko-KR" altLang="en-US" sz="105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05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206    </a:t>
            </a:r>
            <a:r>
              <a:rPr lang="ko-KR" altLang="en-US" sz="105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대표이사</a:t>
            </a:r>
            <a:r>
              <a:rPr lang="en-US" altLang="ko-KR" sz="105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05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 철    대표번호</a:t>
            </a:r>
            <a:r>
              <a:rPr lang="en-US" altLang="ko-KR" sz="105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031-219-3640</a:t>
            </a:r>
          </a:p>
          <a:p>
            <a:r>
              <a:rPr lang="ko-KR" altLang="en-US" sz="1050" dirty="0">
                <a:ln w="19050">
                  <a:noFill/>
                </a:ln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사업자등록번호</a:t>
            </a:r>
            <a:r>
              <a:rPr lang="en-US" altLang="ko-KR" sz="1050" dirty="0">
                <a:ln w="19050">
                  <a:noFill/>
                </a:ln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123-45-67890     </a:t>
            </a:r>
            <a:r>
              <a:rPr lang="en-US" altLang="ko-KR" sz="105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Copyright@ </a:t>
            </a:r>
            <a:r>
              <a:rPr lang="en-US" altLang="ko-KR" sz="1050" dirty="0" err="1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Dasan</a:t>
            </a:r>
            <a:r>
              <a:rPr lang="en-US" altLang="ko-KR" sz="105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Resorts. All Rights Reserved. </a:t>
            </a:r>
            <a:endParaRPr lang="ko-KR" altLang="en-US" sz="1050" dirty="0">
              <a:ln w="19050">
                <a:noFill/>
              </a:ln>
              <a:solidFill>
                <a:schemeClr val="bg1">
                  <a:lumMod val="8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TextBox 20">
            <a:hlinkClick r:id="rId4" action="ppaction://hlinksldjump"/>
          </p:cNvPr>
          <p:cNvSpPr txBox="1"/>
          <p:nvPr/>
        </p:nvSpPr>
        <p:spPr>
          <a:xfrm>
            <a:off x="114941" y="5945960"/>
            <a:ext cx="88944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n w="19050">
                  <a:noFill/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회사소개</a:t>
            </a:r>
          </a:p>
        </p:txBody>
      </p:sp>
      <p:sp>
        <p:nvSpPr>
          <p:cNvPr id="22" name="TextBox 21">
            <a:hlinkClick r:id="rId5" action="ppaction://hlinksldjump"/>
          </p:cNvPr>
          <p:cNvSpPr txBox="1"/>
          <p:nvPr/>
        </p:nvSpPr>
        <p:spPr>
          <a:xfrm>
            <a:off x="1046490" y="5957669"/>
            <a:ext cx="88944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n w="19050">
                  <a:noFill/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윤리경영</a:t>
            </a:r>
          </a:p>
        </p:txBody>
      </p:sp>
      <p:sp>
        <p:nvSpPr>
          <p:cNvPr id="23" name="TextBox 22">
            <a:hlinkClick r:id="rId6" action="ppaction://hlinksldjump"/>
          </p:cNvPr>
          <p:cNvSpPr txBox="1"/>
          <p:nvPr/>
        </p:nvSpPr>
        <p:spPr>
          <a:xfrm>
            <a:off x="1943966" y="5945960"/>
            <a:ext cx="133965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n w="19050">
                  <a:noFill/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개인정보처리방침</a:t>
            </a:r>
          </a:p>
        </p:txBody>
      </p:sp>
      <p:sp>
        <p:nvSpPr>
          <p:cNvPr id="24" name="TextBox 23">
            <a:hlinkClick r:id="rId7" action="ppaction://hlinksldjump"/>
          </p:cNvPr>
          <p:cNvSpPr txBox="1"/>
          <p:nvPr/>
        </p:nvSpPr>
        <p:spPr>
          <a:xfrm>
            <a:off x="3410958" y="5945960"/>
            <a:ext cx="133965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n w="19050">
                  <a:noFill/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이용약관</a:t>
            </a:r>
          </a:p>
        </p:txBody>
      </p:sp>
      <p:sp>
        <p:nvSpPr>
          <p:cNvPr id="25" name="TextBox 24">
            <a:hlinkClick r:id="rId8" action="ppaction://hlinksldjump"/>
          </p:cNvPr>
          <p:cNvSpPr txBox="1"/>
          <p:nvPr/>
        </p:nvSpPr>
        <p:spPr>
          <a:xfrm>
            <a:off x="4319463" y="5957669"/>
            <a:ext cx="265328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n w="19050">
                  <a:noFill/>
                </a:ln>
                <a:solidFill>
                  <a:schemeClr val="bg1"/>
                </a:solidFill>
                <a:latin typeface="맑은 고딕" panose="020B0503020000020004" pitchFamily="50" charset="-127"/>
              </a:rPr>
              <a:t>영상정보처리기기 운영</a:t>
            </a:r>
            <a:r>
              <a:rPr lang="en-US" altLang="ko-KR" sz="1100" dirty="0">
                <a:ln w="19050">
                  <a:noFill/>
                </a:ln>
                <a:solidFill>
                  <a:schemeClr val="bg1"/>
                </a:solidFill>
                <a:latin typeface="맑은 고딕" panose="020B0503020000020004" pitchFamily="50" charset="-127"/>
              </a:rPr>
              <a:t>·</a:t>
            </a:r>
            <a:r>
              <a:rPr lang="ko-KR" altLang="en-US" sz="1100" dirty="0">
                <a:ln w="19050">
                  <a:noFill/>
                </a:ln>
                <a:solidFill>
                  <a:schemeClr val="bg1"/>
                </a:solidFill>
                <a:latin typeface="맑은 고딕" panose="020B0503020000020004" pitchFamily="50" charset="-127"/>
              </a:rPr>
              <a:t>관리 방침</a:t>
            </a:r>
          </a:p>
        </p:txBody>
      </p:sp>
    </p:spTree>
    <p:extLst>
      <p:ext uri="{BB962C8B-B14F-4D97-AF65-F5344CB8AC3E}">
        <p14:creationId xmlns:p14="http://schemas.microsoft.com/office/powerpoint/2010/main" val="808900947"/>
      </p:ext>
    </p:extLst>
  </p:cSld>
  <p:clrMapOvr>
    <a:masterClrMapping/>
  </p:clrMapOvr>
  <p:transition spd="slow">
    <p:push dir="u"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389276" y="1450860"/>
            <a:ext cx="35715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수페리어</a:t>
            </a:r>
            <a:endParaRPr lang="ko-KR" altLang="en-US" sz="3200" b="1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" t="24619" r="439" b="13233"/>
          <a:stretch/>
        </p:blipFill>
        <p:spPr>
          <a:xfrm>
            <a:off x="467360" y="2082209"/>
            <a:ext cx="11147620" cy="4439652"/>
          </a:xfrm>
          <a:prstGeom prst="rect">
            <a:avLst/>
          </a:prstGeom>
        </p:spPr>
      </p:pic>
      <p:sp>
        <p:nvSpPr>
          <p:cNvPr id="21" name="TextBox 20">
            <a:hlinkClick r:id="rId3" action="ppaction://hlinksldjump"/>
            <a:extLst>
              <a:ext uri="{FF2B5EF4-FFF2-40B4-BE49-F238E27FC236}">
                <a16:creationId xmlns:a16="http://schemas.microsoft.com/office/drawing/2014/main" id="{5B91270C-A6C4-4B12-990A-8E450FC54BC3}"/>
              </a:ext>
            </a:extLst>
          </p:cNvPr>
          <p:cNvSpPr txBox="1"/>
          <p:nvPr/>
        </p:nvSpPr>
        <p:spPr>
          <a:xfrm>
            <a:off x="10176901" y="505675"/>
            <a:ext cx="13214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고객센터</a:t>
            </a:r>
          </a:p>
        </p:txBody>
      </p:sp>
      <p:sp>
        <p:nvSpPr>
          <p:cNvPr id="22" name="TextBox 21">
            <a:hlinkClick r:id="rId3" action="ppaction://hlinksldjump"/>
          </p:cNvPr>
          <p:cNvSpPr txBox="1"/>
          <p:nvPr/>
        </p:nvSpPr>
        <p:spPr>
          <a:xfrm>
            <a:off x="290061" y="448886"/>
            <a:ext cx="26021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n w="19050">
                  <a:noFill/>
                </a:ln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DASAN RESORT</a:t>
            </a:r>
            <a:endParaRPr lang="ko-KR" altLang="en-US" sz="2400" b="1" dirty="0">
              <a:ln w="19050">
                <a:noFill/>
              </a:ln>
              <a:solidFill>
                <a:schemeClr val="tx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TextBox 23">
            <a:hlinkClick r:id="rId3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3331026" y="518610"/>
            <a:ext cx="13776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통합예약</a:t>
            </a:r>
          </a:p>
        </p:txBody>
      </p:sp>
      <p:sp>
        <p:nvSpPr>
          <p:cNvPr id="25" name="TextBox 24">
            <a:hlinkClick r:id="rId3" action="ppaction://hlinksldjump"/>
            <a:extLst>
              <a:ext uri="{FF2B5EF4-FFF2-40B4-BE49-F238E27FC236}">
                <a16:creationId xmlns:a16="http://schemas.microsoft.com/office/drawing/2014/main" id="{7998F973-8D88-4A40-85FA-9758A265D305}"/>
              </a:ext>
            </a:extLst>
          </p:cNvPr>
          <p:cNvSpPr txBox="1"/>
          <p:nvPr/>
        </p:nvSpPr>
        <p:spPr>
          <a:xfrm>
            <a:off x="5487087" y="518610"/>
            <a:ext cx="16389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리조트 안내</a:t>
            </a:r>
          </a:p>
        </p:txBody>
      </p:sp>
      <p:sp>
        <p:nvSpPr>
          <p:cNvPr id="26" name="TextBox 25">
            <a:hlinkClick r:id="rId3" action="ppaction://hlinksldjump"/>
            <a:extLst>
              <a:ext uri="{FF2B5EF4-FFF2-40B4-BE49-F238E27FC236}">
                <a16:creationId xmlns:a16="http://schemas.microsoft.com/office/drawing/2014/main" id="{7998F973-8D88-4A40-85FA-9758A265D305}"/>
              </a:ext>
            </a:extLst>
          </p:cNvPr>
          <p:cNvSpPr txBox="1"/>
          <p:nvPr/>
        </p:nvSpPr>
        <p:spPr>
          <a:xfrm>
            <a:off x="7763273" y="510075"/>
            <a:ext cx="16960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리조트 소식</a:t>
            </a:r>
          </a:p>
        </p:txBody>
      </p:sp>
      <p:cxnSp>
        <p:nvCxnSpPr>
          <p:cNvPr id="28" name="직선 연결선 27"/>
          <p:cNvCxnSpPr/>
          <p:nvPr/>
        </p:nvCxnSpPr>
        <p:spPr>
          <a:xfrm>
            <a:off x="290061" y="1046133"/>
            <a:ext cx="11722536" cy="0"/>
          </a:xfrm>
          <a:prstGeom prst="line">
            <a:avLst/>
          </a:prstGeom>
          <a:ln w="1905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013744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70556" y="377809"/>
            <a:ext cx="35715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err="1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수페리어</a:t>
            </a:r>
            <a:endParaRPr lang="ko-KR" altLang="en-US" sz="2800" b="1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5838598"/>
              </p:ext>
            </p:extLst>
          </p:nvPr>
        </p:nvGraphicFramePr>
        <p:xfrm>
          <a:off x="470556" y="1603586"/>
          <a:ext cx="11264244" cy="19727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86947">
                  <a:extLst>
                    <a:ext uri="{9D8B030D-6E8A-4147-A177-3AD203B41FA5}">
                      <a16:colId xmlns:a16="http://schemas.microsoft.com/office/drawing/2014/main" val="2158109099"/>
                    </a:ext>
                  </a:extLst>
                </a:gridCol>
                <a:gridCol w="3945175">
                  <a:extLst>
                    <a:ext uri="{9D8B030D-6E8A-4147-A177-3AD203B41FA5}">
                      <a16:colId xmlns:a16="http://schemas.microsoft.com/office/drawing/2014/main" val="1916456832"/>
                    </a:ext>
                  </a:extLst>
                </a:gridCol>
                <a:gridCol w="1638228">
                  <a:extLst>
                    <a:ext uri="{9D8B030D-6E8A-4147-A177-3AD203B41FA5}">
                      <a16:colId xmlns:a16="http://schemas.microsoft.com/office/drawing/2014/main" val="1611437232"/>
                    </a:ext>
                  </a:extLst>
                </a:gridCol>
                <a:gridCol w="3993894">
                  <a:extLst>
                    <a:ext uri="{9D8B030D-6E8A-4147-A177-3AD203B41FA5}">
                      <a16:colId xmlns:a16="http://schemas.microsoft.com/office/drawing/2014/main" val="2783103054"/>
                    </a:ext>
                  </a:extLst>
                </a:gridCol>
              </a:tblGrid>
              <a:tr h="49318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체크인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15:00</a:t>
                      </a:r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체크아웃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11:00</a:t>
                      </a:r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127630"/>
                  </a:ext>
                </a:extLst>
              </a:tr>
              <a:tr h="49318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기준인원</a:t>
                      </a:r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5~6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명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최대 인원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6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명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4064220"/>
                  </a:ext>
                </a:extLst>
              </a:tr>
              <a:tr h="49318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객실 구성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침실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더블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) +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침실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트윈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) +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거실 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+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욕실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객실 면적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181.8㎡(55</a:t>
                      </a:r>
                      <a:r>
                        <a:rPr lang="ko-KR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평형</a:t>
                      </a:r>
                      <a:r>
                        <a:rPr lang="en-US" altLang="ko-KR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6685751"/>
                  </a:ext>
                </a:extLst>
              </a:tr>
              <a:tr h="49318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객실 수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50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실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8782279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470556" y="3915001"/>
            <a:ext cx="35715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제공 서비스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470556" y="4440572"/>
            <a:ext cx="8680122" cy="1989712"/>
            <a:chOff x="470556" y="4440572"/>
            <a:chExt cx="8680122" cy="1989712"/>
          </a:xfrm>
        </p:grpSpPr>
        <p:sp>
          <p:nvSpPr>
            <p:cNvPr id="50" name="TextBox 49"/>
            <p:cNvSpPr txBox="1"/>
            <p:nvPr/>
          </p:nvSpPr>
          <p:spPr>
            <a:xfrm>
              <a:off x="470556" y="4440572"/>
              <a:ext cx="4467204" cy="19897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400" dirty="0">
                  <a:ln w="19050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초고속 인터넷 </a:t>
              </a:r>
              <a:endParaRPr lang="en-US" altLang="ko-KR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400" dirty="0">
                  <a:ln w="19050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음성 메시지</a:t>
              </a:r>
              <a:endParaRPr lang="en-US" altLang="ko-KR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400" dirty="0" err="1">
                  <a:ln w="19050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모닝콜</a:t>
              </a:r>
              <a:r>
                <a:rPr lang="ko-KR" altLang="en-US" sz="1400" dirty="0">
                  <a:ln w="19050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endParaRPr lang="en-US" altLang="ko-KR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400" dirty="0">
                  <a:ln w="19050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무료 </a:t>
              </a:r>
              <a:r>
                <a:rPr lang="en-US" altLang="ko-KR" sz="1400" dirty="0">
                  <a:ln w="19050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Tea 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400" dirty="0">
                  <a:ln w="19050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무료 생수 </a:t>
              </a:r>
              <a:endParaRPr lang="en-US" altLang="ko-KR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400" dirty="0">
                  <a:ln w="19050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무료 셔틀버스 </a:t>
              </a:r>
              <a:endParaRPr lang="en-US" altLang="ko-KR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3054678" y="4461544"/>
              <a:ext cx="6096000" cy="1384995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400" dirty="0" err="1">
                  <a:ln w="19050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슈샤인</a:t>
              </a:r>
              <a:r>
                <a:rPr lang="ko-KR" altLang="en-US" sz="1400" dirty="0">
                  <a:ln w="19050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서비스 </a:t>
              </a:r>
              <a:r>
                <a:rPr lang="en-US" altLang="ko-KR" sz="1400" dirty="0">
                  <a:ln w="19050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(</a:t>
              </a:r>
              <a:r>
                <a:rPr lang="ko-KR" altLang="en-US" sz="1400" dirty="0">
                  <a:ln w="19050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유료</a:t>
              </a:r>
              <a:r>
                <a:rPr lang="en-US" altLang="ko-KR" sz="1400" dirty="0">
                  <a:ln w="19050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400" dirty="0">
                  <a:ln w="19050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다양한 위성 방송 채널</a:t>
              </a:r>
              <a:r>
                <a:rPr lang="en-US" altLang="ko-KR" sz="1400" dirty="0">
                  <a:ln w="19050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(22</a:t>
              </a:r>
              <a:r>
                <a:rPr lang="ko-KR" altLang="en-US" sz="1400" dirty="0">
                  <a:ln w="19050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채널</a:t>
              </a:r>
              <a:r>
                <a:rPr lang="en-US" altLang="ko-KR" sz="1400" dirty="0">
                  <a:ln w="19050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  <a:r>
                <a:rPr lang="ko-KR" altLang="en-US" sz="1400" dirty="0">
                  <a:ln w="19050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과 </a:t>
              </a:r>
              <a:r>
                <a:rPr lang="ko-KR" altLang="en-US" sz="1400" dirty="0" err="1">
                  <a:ln w="19050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선택형</a:t>
              </a:r>
              <a:r>
                <a:rPr lang="ko-KR" altLang="en-US" sz="1400" dirty="0">
                  <a:ln w="19050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영화</a:t>
              </a:r>
              <a:endParaRPr lang="en-US" altLang="ko-KR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400" dirty="0">
                  <a:ln w="19050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TV, </a:t>
              </a:r>
              <a:r>
                <a:rPr lang="ko-KR" altLang="en-US" sz="1400" dirty="0">
                  <a:ln w="19050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전화</a:t>
              </a:r>
              <a:r>
                <a:rPr lang="en-US" altLang="ko-KR" sz="1400" dirty="0">
                  <a:ln w="19050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1400" dirty="0">
                  <a:ln w="19050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가습기</a:t>
              </a:r>
              <a:r>
                <a:rPr lang="en-US" altLang="ko-KR" sz="1400" dirty="0">
                  <a:ln w="19050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1400" dirty="0" err="1">
                  <a:ln w="19050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개인금고</a:t>
              </a:r>
              <a:r>
                <a:rPr lang="en-US" altLang="ko-KR" sz="1400" dirty="0">
                  <a:ln w="19050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1400" dirty="0">
                  <a:ln w="19050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헤어드라이어</a:t>
              </a:r>
              <a:r>
                <a:rPr lang="en-US" altLang="ko-KR" sz="1400" dirty="0">
                  <a:ln w="19050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1400" dirty="0">
                  <a:ln w="19050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손전등</a:t>
              </a:r>
              <a:endParaRPr lang="en-US" altLang="ko-KR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400" dirty="0">
                  <a:ln w="19050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슬리퍼</a:t>
              </a:r>
              <a:r>
                <a:rPr lang="en-US" altLang="ko-KR" sz="1400" dirty="0">
                  <a:ln w="19050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1400" dirty="0" err="1">
                  <a:ln w="19050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구두클리너</a:t>
              </a:r>
              <a:r>
                <a:rPr lang="en-US" altLang="ko-KR" sz="1400" dirty="0">
                  <a:ln w="19050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1400" dirty="0">
                  <a:ln w="19050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욕실 내 목욕용품</a:t>
              </a:r>
              <a:r>
                <a:rPr lang="en-US" altLang="ko-KR" sz="1400" dirty="0">
                  <a:ln w="19050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1400" dirty="0">
                  <a:ln w="19050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목욕가운</a:t>
              </a:r>
              <a:endParaRPr lang="en-US" altLang="ko-KR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8" name="직사각형 7"/>
          <p:cNvSpPr/>
          <p:nvPr/>
        </p:nvSpPr>
        <p:spPr>
          <a:xfrm>
            <a:off x="470556" y="1005086"/>
            <a:ext cx="6096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5~6</a:t>
            </a:r>
            <a:r>
              <a:rPr lang="ko-KR" altLang="en-US" sz="1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인 투숙에 적합한 모두를 만족시킬 수 있는 객실입니다</a:t>
            </a:r>
            <a:r>
              <a:rPr lang="en-US" altLang="ko-KR" sz="1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.</a:t>
            </a:r>
            <a:endParaRPr lang="ko-KR" altLang="en-US" sz="1600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04482434"/>
      </p:ext>
    </p:extLst>
  </p:cSld>
  <p:clrMapOvr>
    <a:masterClrMapping/>
  </p:clrMapOvr>
  <p:transition spd="slow">
    <p:push dir="u"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70556" y="326871"/>
            <a:ext cx="35715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이용 안내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470556" y="873761"/>
            <a:ext cx="11223604" cy="202183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633116" y="1026985"/>
            <a:ext cx="10746084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객실은 모두 금연입니다</a:t>
            </a:r>
            <a:r>
              <a:rPr lang="en-US" altLang="ko-KR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침대 추가는 </a:t>
            </a:r>
            <a:r>
              <a:rPr lang="ko-KR" altLang="en-US" sz="1400" dirty="0" err="1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더블베드</a:t>
            </a:r>
            <a:r>
              <a:rPr lang="ko-KR" altLang="en-US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한 개만 가능하며</a:t>
            </a:r>
            <a:r>
              <a:rPr lang="en-US" altLang="ko-KR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20,000</a:t>
            </a:r>
            <a:r>
              <a:rPr lang="ko-KR" altLang="en-US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원이 추가 요금이 부가됩니다</a:t>
            </a:r>
            <a:r>
              <a:rPr lang="en-US" altLang="ko-KR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err="1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기준인원</a:t>
            </a:r>
            <a:r>
              <a:rPr lang="ko-KR" altLang="en-US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초과 시 </a:t>
            </a:r>
            <a:r>
              <a:rPr lang="ko-KR" altLang="en-US" sz="1400" dirty="0" err="1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인원추가</a:t>
            </a:r>
            <a:r>
              <a:rPr lang="ko-KR" altLang="en-US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비용이 발생하며 최대인원 초과시 입실이 제한됩니다</a:t>
            </a:r>
            <a:r>
              <a:rPr lang="en-US" altLang="ko-KR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en-US" altLang="ko-KR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(1</a:t>
            </a:r>
            <a:r>
              <a:rPr lang="ko-KR" altLang="en-US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인당 </a:t>
            </a:r>
            <a:r>
              <a:rPr lang="en-US" altLang="ko-KR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10,000</a:t>
            </a:r>
            <a:r>
              <a:rPr lang="ko-KR" altLang="en-US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원</a:t>
            </a:r>
            <a:r>
              <a:rPr lang="en-US" altLang="ko-KR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)</a:t>
            </a:r>
            <a:r>
              <a:rPr lang="en-US" altLang="ko-KR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err="1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객실물품은</a:t>
            </a:r>
            <a:r>
              <a:rPr lang="ko-KR" altLang="en-US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기준인원으로 준비가 되어 있습니다</a:t>
            </a:r>
            <a:r>
              <a:rPr lang="en-US" altLang="ko-KR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부대시설 이용은 현장에서 신청</a:t>
            </a:r>
            <a:r>
              <a:rPr lang="en-US" altLang="ko-KR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결제 할 수 있습니다</a:t>
            </a:r>
            <a:r>
              <a:rPr lang="en-US" altLang="ko-KR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  </a:t>
            </a:r>
            <a:r>
              <a:rPr lang="ko-KR" altLang="en-US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1400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276" y="3220720"/>
            <a:ext cx="11386164" cy="124714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0" y="5418000"/>
            <a:ext cx="12192000" cy="1440000"/>
          </a:xfrm>
          <a:prstGeom prst="rect">
            <a:avLst/>
          </a:prstGeom>
          <a:solidFill>
            <a:schemeClr val="tx1">
              <a:lumMod val="75000"/>
              <a:lumOff val="25000"/>
              <a:alpha val="90000"/>
            </a:schemeClr>
          </a:solidFill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9" name="TextBox 18">
            <a:hlinkClick r:id="rId3" action="ppaction://hlinksldjump"/>
          </p:cNvPr>
          <p:cNvSpPr txBox="1"/>
          <p:nvPr/>
        </p:nvSpPr>
        <p:spPr>
          <a:xfrm>
            <a:off x="72249" y="5536521"/>
            <a:ext cx="26021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n w="19050">
                  <a:noFill/>
                </a:ln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DASAN RESORT</a:t>
            </a:r>
            <a:endParaRPr lang="ko-KR" altLang="en-US" b="1" dirty="0">
              <a:ln w="19050">
                <a:noFill/>
              </a:ln>
              <a:solidFill>
                <a:schemeClr val="bg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2249" y="6396512"/>
            <a:ext cx="846215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n w="19050">
                  <a:noFill/>
                </a:ln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050" dirty="0">
                <a:ln w="19050">
                  <a:noFill/>
                </a:ln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</a:t>
            </a:r>
            <a:r>
              <a:rPr lang="en-US" altLang="ko-KR" sz="1050" dirty="0">
                <a:ln w="19050">
                  <a:noFill/>
                </a:ln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050" dirty="0">
                <a:ln w="19050">
                  <a:noFill/>
                </a:ln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다산리조트    주소</a:t>
            </a:r>
            <a:r>
              <a:rPr lang="en-US" altLang="ko-KR" sz="1050" dirty="0">
                <a:ln w="19050">
                  <a:noFill/>
                </a:ln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05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경기도 수원시 </a:t>
            </a:r>
            <a:r>
              <a:rPr lang="ko-KR" altLang="en-US" sz="1050" dirty="0" err="1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영통구</a:t>
            </a:r>
            <a:r>
              <a:rPr lang="ko-KR" altLang="en-US" sz="105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050" dirty="0" err="1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원천동</a:t>
            </a:r>
            <a:r>
              <a:rPr lang="ko-KR" altLang="en-US" sz="105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050" dirty="0" err="1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월드컵로</a:t>
            </a:r>
            <a:r>
              <a:rPr lang="ko-KR" altLang="en-US" sz="105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05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206    </a:t>
            </a:r>
            <a:r>
              <a:rPr lang="ko-KR" altLang="en-US" sz="105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대표이사</a:t>
            </a:r>
            <a:r>
              <a:rPr lang="en-US" altLang="ko-KR" sz="105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05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 철    대표번호</a:t>
            </a:r>
            <a:r>
              <a:rPr lang="en-US" altLang="ko-KR" sz="105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031-219-3640</a:t>
            </a:r>
          </a:p>
          <a:p>
            <a:r>
              <a:rPr lang="ko-KR" altLang="en-US" sz="1050" dirty="0">
                <a:ln w="19050">
                  <a:noFill/>
                </a:ln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사업자등록번호</a:t>
            </a:r>
            <a:r>
              <a:rPr lang="en-US" altLang="ko-KR" sz="1050" dirty="0">
                <a:ln w="19050">
                  <a:noFill/>
                </a:ln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123-45-67890     </a:t>
            </a:r>
            <a:r>
              <a:rPr lang="en-US" altLang="ko-KR" sz="105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Copyright@ </a:t>
            </a:r>
            <a:r>
              <a:rPr lang="en-US" altLang="ko-KR" sz="1050" dirty="0" err="1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Dasan</a:t>
            </a:r>
            <a:r>
              <a:rPr lang="en-US" altLang="ko-KR" sz="105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Resorts. All Rights Reserved. </a:t>
            </a:r>
            <a:endParaRPr lang="ko-KR" altLang="en-US" sz="1050" dirty="0">
              <a:ln w="19050">
                <a:noFill/>
              </a:ln>
              <a:solidFill>
                <a:schemeClr val="bg1">
                  <a:lumMod val="8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TextBox 20">
            <a:hlinkClick r:id="rId4" action="ppaction://hlinksldjump"/>
          </p:cNvPr>
          <p:cNvSpPr txBox="1"/>
          <p:nvPr/>
        </p:nvSpPr>
        <p:spPr>
          <a:xfrm>
            <a:off x="114941" y="5945960"/>
            <a:ext cx="88944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n w="19050">
                  <a:noFill/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회사소개</a:t>
            </a:r>
          </a:p>
        </p:txBody>
      </p:sp>
      <p:sp>
        <p:nvSpPr>
          <p:cNvPr id="22" name="TextBox 21">
            <a:hlinkClick r:id="rId5" action="ppaction://hlinksldjump"/>
          </p:cNvPr>
          <p:cNvSpPr txBox="1"/>
          <p:nvPr/>
        </p:nvSpPr>
        <p:spPr>
          <a:xfrm>
            <a:off x="1046490" y="5957669"/>
            <a:ext cx="88944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n w="19050">
                  <a:noFill/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윤리경영</a:t>
            </a:r>
          </a:p>
        </p:txBody>
      </p:sp>
      <p:sp>
        <p:nvSpPr>
          <p:cNvPr id="23" name="TextBox 22">
            <a:hlinkClick r:id="rId6" action="ppaction://hlinksldjump"/>
          </p:cNvPr>
          <p:cNvSpPr txBox="1"/>
          <p:nvPr/>
        </p:nvSpPr>
        <p:spPr>
          <a:xfrm>
            <a:off x="1943966" y="5945960"/>
            <a:ext cx="133965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n w="19050">
                  <a:noFill/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개인정보처리방침</a:t>
            </a:r>
          </a:p>
        </p:txBody>
      </p:sp>
      <p:sp>
        <p:nvSpPr>
          <p:cNvPr id="24" name="TextBox 23">
            <a:hlinkClick r:id="rId7" action="ppaction://hlinksldjump"/>
          </p:cNvPr>
          <p:cNvSpPr txBox="1"/>
          <p:nvPr/>
        </p:nvSpPr>
        <p:spPr>
          <a:xfrm>
            <a:off x="3410958" y="5945960"/>
            <a:ext cx="133965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n w="19050">
                  <a:noFill/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이용약관</a:t>
            </a:r>
          </a:p>
        </p:txBody>
      </p:sp>
      <p:sp>
        <p:nvSpPr>
          <p:cNvPr id="25" name="TextBox 24">
            <a:hlinkClick r:id="rId8" action="ppaction://hlinksldjump"/>
          </p:cNvPr>
          <p:cNvSpPr txBox="1"/>
          <p:nvPr/>
        </p:nvSpPr>
        <p:spPr>
          <a:xfrm>
            <a:off x="4319463" y="5957669"/>
            <a:ext cx="265328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n w="19050">
                  <a:noFill/>
                </a:ln>
                <a:solidFill>
                  <a:schemeClr val="bg1"/>
                </a:solidFill>
                <a:latin typeface="맑은 고딕" panose="020B0503020000020004" pitchFamily="50" charset="-127"/>
              </a:rPr>
              <a:t>영상정보처리기기 운영</a:t>
            </a:r>
            <a:r>
              <a:rPr lang="en-US" altLang="ko-KR" sz="1100" dirty="0">
                <a:ln w="19050">
                  <a:noFill/>
                </a:ln>
                <a:solidFill>
                  <a:schemeClr val="bg1"/>
                </a:solidFill>
                <a:latin typeface="맑은 고딕" panose="020B0503020000020004" pitchFamily="50" charset="-127"/>
              </a:rPr>
              <a:t>·</a:t>
            </a:r>
            <a:r>
              <a:rPr lang="ko-KR" altLang="en-US" sz="1100" dirty="0">
                <a:ln w="19050">
                  <a:noFill/>
                </a:ln>
                <a:solidFill>
                  <a:schemeClr val="bg1"/>
                </a:solidFill>
                <a:latin typeface="맑은 고딕" panose="020B0503020000020004" pitchFamily="50" charset="-127"/>
              </a:rPr>
              <a:t>관리 방침</a:t>
            </a:r>
          </a:p>
        </p:txBody>
      </p:sp>
    </p:spTree>
    <p:extLst>
      <p:ext uri="{BB962C8B-B14F-4D97-AF65-F5344CB8AC3E}">
        <p14:creationId xmlns:p14="http://schemas.microsoft.com/office/powerpoint/2010/main" val="1418657731"/>
      </p:ext>
    </p:extLst>
  </p:cSld>
  <p:clrMapOvr>
    <a:masterClrMapping/>
  </p:clrMapOvr>
  <p:transition spd="slow">
    <p:push dir="u"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389276" y="1450860"/>
            <a:ext cx="35715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디럭스</a:t>
            </a:r>
            <a:r>
              <a:rPr lang="ko-KR" altLang="en-US" sz="3200" b="1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스위트 </a:t>
            </a: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3" t="14543" r="1304" b="19133"/>
          <a:stretch/>
        </p:blipFill>
        <p:spPr>
          <a:xfrm>
            <a:off x="467360" y="2082208"/>
            <a:ext cx="11147620" cy="4439653"/>
          </a:xfrm>
          <a:prstGeom prst="rect">
            <a:avLst/>
          </a:prstGeom>
        </p:spPr>
      </p:pic>
      <p:sp>
        <p:nvSpPr>
          <p:cNvPr id="21" name="TextBox 20">
            <a:hlinkClick r:id="rId3" action="ppaction://hlinksldjump"/>
            <a:extLst>
              <a:ext uri="{FF2B5EF4-FFF2-40B4-BE49-F238E27FC236}">
                <a16:creationId xmlns:a16="http://schemas.microsoft.com/office/drawing/2014/main" id="{5B91270C-A6C4-4B12-990A-8E450FC54BC3}"/>
              </a:ext>
            </a:extLst>
          </p:cNvPr>
          <p:cNvSpPr txBox="1"/>
          <p:nvPr/>
        </p:nvSpPr>
        <p:spPr>
          <a:xfrm>
            <a:off x="10176901" y="505675"/>
            <a:ext cx="12163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고객센터</a:t>
            </a:r>
          </a:p>
        </p:txBody>
      </p:sp>
      <p:sp>
        <p:nvSpPr>
          <p:cNvPr id="22" name="TextBox 21">
            <a:hlinkClick r:id="rId3" action="ppaction://hlinksldjump"/>
          </p:cNvPr>
          <p:cNvSpPr txBox="1"/>
          <p:nvPr/>
        </p:nvSpPr>
        <p:spPr>
          <a:xfrm>
            <a:off x="290061" y="448886"/>
            <a:ext cx="26021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n w="19050">
                  <a:noFill/>
                </a:ln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DASAN RESORT</a:t>
            </a:r>
            <a:endParaRPr lang="ko-KR" altLang="en-US" sz="2400" b="1" dirty="0">
              <a:ln w="19050">
                <a:noFill/>
              </a:ln>
              <a:solidFill>
                <a:schemeClr val="tx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TextBox 23">
            <a:hlinkClick r:id="rId3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3331026" y="518610"/>
            <a:ext cx="13040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통합예약</a:t>
            </a:r>
          </a:p>
        </p:txBody>
      </p:sp>
      <p:sp>
        <p:nvSpPr>
          <p:cNvPr id="25" name="TextBox 24">
            <a:hlinkClick r:id="rId4" action="ppaction://hlinksldjump"/>
            <a:extLst>
              <a:ext uri="{FF2B5EF4-FFF2-40B4-BE49-F238E27FC236}">
                <a16:creationId xmlns:a16="http://schemas.microsoft.com/office/drawing/2014/main" id="{7998F973-8D88-4A40-85FA-9758A265D305}"/>
              </a:ext>
            </a:extLst>
          </p:cNvPr>
          <p:cNvSpPr txBox="1"/>
          <p:nvPr/>
        </p:nvSpPr>
        <p:spPr>
          <a:xfrm>
            <a:off x="5487088" y="518610"/>
            <a:ext cx="16179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리조트 안내</a:t>
            </a:r>
          </a:p>
        </p:txBody>
      </p:sp>
      <p:sp>
        <p:nvSpPr>
          <p:cNvPr id="26" name="TextBox 25">
            <a:hlinkClick r:id="rId3" action="ppaction://hlinksldjump"/>
            <a:extLst>
              <a:ext uri="{FF2B5EF4-FFF2-40B4-BE49-F238E27FC236}">
                <a16:creationId xmlns:a16="http://schemas.microsoft.com/office/drawing/2014/main" id="{7998F973-8D88-4A40-85FA-9758A265D305}"/>
              </a:ext>
            </a:extLst>
          </p:cNvPr>
          <p:cNvSpPr txBox="1"/>
          <p:nvPr/>
        </p:nvSpPr>
        <p:spPr>
          <a:xfrm>
            <a:off x="7763273" y="510075"/>
            <a:ext cx="16329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리조트 소식</a:t>
            </a:r>
          </a:p>
        </p:txBody>
      </p:sp>
      <p:cxnSp>
        <p:nvCxnSpPr>
          <p:cNvPr id="28" name="직선 연결선 27"/>
          <p:cNvCxnSpPr/>
          <p:nvPr/>
        </p:nvCxnSpPr>
        <p:spPr>
          <a:xfrm>
            <a:off x="290061" y="1046133"/>
            <a:ext cx="11722536" cy="0"/>
          </a:xfrm>
          <a:prstGeom prst="line">
            <a:avLst/>
          </a:prstGeom>
          <a:ln w="1905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18501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70556" y="377809"/>
            <a:ext cx="35715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err="1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디럭스</a:t>
            </a:r>
            <a:r>
              <a:rPr lang="ko-KR" altLang="en-US" sz="2800" b="1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스위트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70556" y="3915001"/>
            <a:ext cx="35715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제공 서비스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470556" y="4440572"/>
            <a:ext cx="8680122" cy="1989712"/>
            <a:chOff x="470556" y="4440572"/>
            <a:chExt cx="8680122" cy="1989712"/>
          </a:xfrm>
        </p:grpSpPr>
        <p:sp>
          <p:nvSpPr>
            <p:cNvPr id="50" name="TextBox 49"/>
            <p:cNvSpPr txBox="1"/>
            <p:nvPr/>
          </p:nvSpPr>
          <p:spPr>
            <a:xfrm>
              <a:off x="470556" y="4440572"/>
              <a:ext cx="4467204" cy="19897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400" dirty="0">
                  <a:ln w="19050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초고속 인터넷 </a:t>
              </a:r>
              <a:endParaRPr lang="en-US" altLang="ko-KR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400" dirty="0">
                  <a:ln w="19050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음성 메시지</a:t>
              </a:r>
              <a:endParaRPr lang="en-US" altLang="ko-KR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400" dirty="0" err="1">
                  <a:ln w="19050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모닝콜</a:t>
              </a:r>
              <a:r>
                <a:rPr lang="ko-KR" altLang="en-US" sz="1400" dirty="0">
                  <a:ln w="19050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endParaRPr lang="en-US" altLang="ko-KR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400" dirty="0">
                  <a:ln w="19050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무료 </a:t>
              </a:r>
              <a:r>
                <a:rPr lang="en-US" altLang="ko-KR" sz="1400" dirty="0">
                  <a:ln w="19050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Tea 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400" dirty="0">
                  <a:ln w="19050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무료 생수 </a:t>
              </a:r>
              <a:endParaRPr lang="en-US" altLang="ko-KR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400" dirty="0">
                  <a:ln w="19050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무료 셔틀버스 </a:t>
              </a:r>
              <a:endParaRPr lang="en-US" altLang="ko-KR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3054678" y="4461544"/>
              <a:ext cx="6096000" cy="1384995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400" dirty="0" err="1">
                  <a:ln w="19050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슈샤인</a:t>
              </a:r>
              <a:r>
                <a:rPr lang="ko-KR" altLang="en-US" sz="1400" dirty="0">
                  <a:ln w="19050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서비스 </a:t>
              </a:r>
              <a:r>
                <a:rPr lang="en-US" altLang="ko-KR" sz="1400" dirty="0">
                  <a:ln w="19050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(</a:t>
              </a:r>
              <a:r>
                <a:rPr lang="ko-KR" altLang="en-US" sz="1400" dirty="0">
                  <a:ln w="19050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유료</a:t>
              </a:r>
              <a:r>
                <a:rPr lang="en-US" altLang="ko-KR" sz="1400" dirty="0">
                  <a:ln w="19050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400" dirty="0">
                  <a:ln w="19050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다양한 위성 방송 채널</a:t>
              </a:r>
              <a:r>
                <a:rPr lang="en-US" altLang="ko-KR" sz="1400" dirty="0">
                  <a:ln w="19050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(22</a:t>
              </a:r>
              <a:r>
                <a:rPr lang="ko-KR" altLang="en-US" sz="1400" dirty="0">
                  <a:ln w="19050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채널</a:t>
              </a:r>
              <a:r>
                <a:rPr lang="en-US" altLang="ko-KR" sz="1400" dirty="0">
                  <a:ln w="19050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  <a:r>
                <a:rPr lang="ko-KR" altLang="en-US" sz="1400" dirty="0">
                  <a:ln w="19050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과 </a:t>
              </a:r>
              <a:r>
                <a:rPr lang="ko-KR" altLang="en-US" sz="1400" dirty="0" err="1">
                  <a:ln w="19050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선택형</a:t>
              </a:r>
              <a:r>
                <a:rPr lang="ko-KR" altLang="en-US" sz="1400" dirty="0">
                  <a:ln w="19050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영화</a:t>
              </a:r>
              <a:endParaRPr lang="en-US" altLang="ko-KR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400" dirty="0">
                  <a:ln w="19050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TV, </a:t>
              </a:r>
              <a:r>
                <a:rPr lang="ko-KR" altLang="en-US" sz="1400" dirty="0">
                  <a:ln w="19050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전화</a:t>
              </a:r>
              <a:r>
                <a:rPr lang="en-US" altLang="ko-KR" sz="1400" dirty="0">
                  <a:ln w="19050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1400" dirty="0">
                  <a:ln w="19050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가습기</a:t>
              </a:r>
              <a:r>
                <a:rPr lang="en-US" altLang="ko-KR" sz="1400" dirty="0">
                  <a:ln w="19050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1400" dirty="0" err="1">
                  <a:ln w="19050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개인금고</a:t>
              </a:r>
              <a:r>
                <a:rPr lang="en-US" altLang="ko-KR" sz="1400" dirty="0">
                  <a:ln w="19050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1400" dirty="0">
                  <a:ln w="19050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헤어드라이어</a:t>
              </a:r>
              <a:r>
                <a:rPr lang="en-US" altLang="ko-KR" sz="1400" dirty="0">
                  <a:ln w="19050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1400" dirty="0">
                  <a:ln w="19050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손전등</a:t>
              </a:r>
              <a:endParaRPr lang="en-US" altLang="ko-KR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400" dirty="0">
                  <a:ln w="19050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슬리퍼</a:t>
              </a:r>
              <a:r>
                <a:rPr lang="en-US" altLang="ko-KR" sz="1400" dirty="0">
                  <a:ln w="19050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1400" dirty="0" err="1">
                  <a:ln w="19050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구두클리너</a:t>
              </a:r>
              <a:r>
                <a:rPr lang="en-US" altLang="ko-KR" sz="1400" dirty="0">
                  <a:ln w="19050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1400" dirty="0">
                  <a:ln w="19050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욕실 내 목욕용품</a:t>
              </a:r>
              <a:r>
                <a:rPr lang="en-US" altLang="ko-KR" sz="1400" dirty="0">
                  <a:ln w="19050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1400" dirty="0">
                  <a:ln w="19050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목욕가운</a:t>
              </a:r>
              <a:endParaRPr lang="en-US" altLang="ko-KR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0D53E477-75CA-4E3B-963A-E1F16BD50720}"/>
              </a:ext>
            </a:extLst>
          </p:cNvPr>
          <p:cNvGraphicFramePr>
            <a:graphicFrameLocks noGrp="1"/>
          </p:cNvGraphicFramePr>
          <p:nvPr/>
        </p:nvGraphicFramePr>
        <p:xfrm>
          <a:off x="470556" y="1603586"/>
          <a:ext cx="11264244" cy="19727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86947">
                  <a:extLst>
                    <a:ext uri="{9D8B030D-6E8A-4147-A177-3AD203B41FA5}">
                      <a16:colId xmlns:a16="http://schemas.microsoft.com/office/drawing/2014/main" val="2158109099"/>
                    </a:ext>
                  </a:extLst>
                </a:gridCol>
                <a:gridCol w="3945175">
                  <a:extLst>
                    <a:ext uri="{9D8B030D-6E8A-4147-A177-3AD203B41FA5}">
                      <a16:colId xmlns:a16="http://schemas.microsoft.com/office/drawing/2014/main" val="1916456832"/>
                    </a:ext>
                  </a:extLst>
                </a:gridCol>
                <a:gridCol w="1638228">
                  <a:extLst>
                    <a:ext uri="{9D8B030D-6E8A-4147-A177-3AD203B41FA5}">
                      <a16:colId xmlns:a16="http://schemas.microsoft.com/office/drawing/2014/main" val="1611437232"/>
                    </a:ext>
                  </a:extLst>
                </a:gridCol>
                <a:gridCol w="3993894">
                  <a:extLst>
                    <a:ext uri="{9D8B030D-6E8A-4147-A177-3AD203B41FA5}">
                      <a16:colId xmlns:a16="http://schemas.microsoft.com/office/drawing/2014/main" val="2783103054"/>
                    </a:ext>
                  </a:extLst>
                </a:gridCol>
              </a:tblGrid>
              <a:tr h="49318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체크인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15:00</a:t>
                      </a:r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체크아웃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11:00</a:t>
                      </a:r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127630"/>
                  </a:ext>
                </a:extLst>
              </a:tr>
              <a:tr h="49318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기준인원</a:t>
                      </a:r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2~3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명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최대 인원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3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명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4064220"/>
                  </a:ext>
                </a:extLst>
              </a:tr>
              <a:tr h="49318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객실 구성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원룸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더블 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+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싱글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) +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욕실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객실 면적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82.6㎡(25</a:t>
                      </a:r>
                      <a:r>
                        <a:rPr lang="ko-KR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평형</a:t>
                      </a:r>
                      <a:r>
                        <a:rPr lang="en-US" altLang="ko-KR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6685751"/>
                  </a:ext>
                </a:extLst>
              </a:tr>
              <a:tr h="49318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객실 수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100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실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8782279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470556" y="991698"/>
            <a:ext cx="6096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일반 객실보다 더욱 넓고</a:t>
            </a:r>
            <a:r>
              <a:rPr lang="en-US" altLang="ko-KR" sz="1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쾌적한 공간을 제공하는 객실입니다</a:t>
            </a:r>
            <a:r>
              <a:rPr lang="en-US" altLang="ko-KR" sz="1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600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26163255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90" t="18662" b="25599"/>
          <a:stretch/>
        </p:blipFill>
        <p:spPr>
          <a:xfrm>
            <a:off x="0" y="-20599"/>
            <a:ext cx="12195028" cy="4151084"/>
          </a:xfrm>
          <a:prstGeom prst="rect">
            <a:avLst/>
          </a:prstGeom>
        </p:spPr>
      </p:pic>
      <p:pic>
        <p:nvPicPr>
          <p:cNvPr id="6" name="그림 5">
            <a:hlinkClick r:id="rId4" action="ppaction://hlinksldjump"/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189" b="40718"/>
          <a:stretch/>
        </p:blipFill>
        <p:spPr>
          <a:xfrm>
            <a:off x="0" y="-10159"/>
            <a:ext cx="12192000" cy="4109884"/>
          </a:xfrm>
          <a:prstGeom prst="rect">
            <a:avLst/>
          </a:prstGeom>
        </p:spPr>
      </p:pic>
      <p:sp>
        <p:nvSpPr>
          <p:cNvPr id="15" name="TextBox 14">
            <a:hlinkClick r:id="rId7" action="ppaction://hlinksldjump"/>
            <a:extLst>
              <a:ext uri="{FF2B5EF4-FFF2-40B4-BE49-F238E27FC236}">
                <a16:creationId xmlns:a16="http://schemas.microsoft.com/office/drawing/2014/main" id="{5B91270C-A6C4-4B12-990A-8E450FC54BC3}"/>
              </a:ext>
            </a:extLst>
          </p:cNvPr>
          <p:cNvSpPr txBox="1"/>
          <p:nvPr/>
        </p:nvSpPr>
        <p:spPr>
          <a:xfrm>
            <a:off x="10173433" y="702447"/>
            <a:ext cx="15975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고객센터</a:t>
            </a:r>
          </a:p>
        </p:txBody>
      </p:sp>
      <p:sp>
        <p:nvSpPr>
          <p:cNvPr id="7" name="TextBox 6">
            <a:hlinkClick r:id="rId4" action="ppaction://hlinksldjump"/>
          </p:cNvPr>
          <p:cNvSpPr txBox="1"/>
          <p:nvPr/>
        </p:nvSpPr>
        <p:spPr>
          <a:xfrm>
            <a:off x="286593" y="645658"/>
            <a:ext cx="26021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n w="19050">
                  <a:noFill/>
                </a:ln>
                <a:solidFill>
                  <a:schemeClr val="accent4">
                    <a:lumMod val="20000"/>
                    <a:lumOff val="8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DASAN RESORT</a:t>
            </a:r>
            <a:endParaRPr lang="ko-KR" altLang="en-US" sz="2400" b="1" dirty="0">
              <a:ln w="19050">
                <a:noFill/>
              </a:ln>
              <a:solidFill>
                <a:schemeClr val="accent4">
                  <a:lumMod val="20000"/>
                  <a:lumOff val="8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>
            <a:hlinkClick r:id="rId7" action="ppaction://hlinksldjump"/>
            <a:extLst>
              <a:ext uri="{FF2B5EF4-FFF2-40B4-BE49-F238E27FC236}">
                <a16:creationId xmlns:a16="http://schemas.microsoft.com/office/drawing/2014/main" id="{7998F973-8D88-4A40-85FA-9758A265D305}"/>
              </a:ext>
            </a:extLst>
          </p:cNvPr>
          <p:cNvSpPr txBox="1"/>
          <p:nvPr/>
        </p:nvSpPr>
        <p:spPr>
          <a:xfrm>
            <a:off x="7612006" y="172034"/>
            <a:ext cx="7743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로그인</a:t>
            </a:r>
          </a:p>
        </p:txBody>
      </p:sp>
      <p:sp>
        <p:nvSpPr>
          <p:cNvPr id="9" name="TextBox 8">
            <a:hlinkClick r:id="rId7" action="ppaction://hlinksldjump"/>
            <a:extLst>
              <a:ext uri="{FF2B5EF4-FFF2-40B4-BE49-F238E27FC236}">
                <a16:creationId xmlns:a16="http://schemas.microsoft.com/office/drawing/2014/main" id="{7998F973-8D88-4A40-85FA-9758A265D305}"/>
              </a:ext>
            </a:extLst>
          </p:cNvPr>
          <p:cNvSpPr txBox="1"/>
          <p:nvPr/>
        </p:nvSpPr>
        <p:spPr>
          <a:xfrm>
            <a:off x="8298992" y="174330"/>
            <a:ext cx="12533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회원가입</a:t>
            </a:r>
          </a:p>
        </p:txBody>
      </p:sp>
      <p:sp>
        <p:nvSpPr>
          <p:cNvPr id="11" name="사각형: 둥근 모서리 1">
            <a:hlinkClick r:id="rId4" action="ppaction://hlinksldjump"/>
            <a:extLst>
              <a:ext uri="{FF2B5EF4-FFF2-40B4-BE49-F238E27FC236}">
                <a16:creationId xmlns:a16="http://schemas.microsoft.com/office/drawing/2014/main" id="{8F4F97A4-CEC4-4834-BF30-6D2B84AA1953}"/>
              </a:ext>
            </a:extLst>
          </p:cNvPr>
          <p:cNvSpPr/>
          <p:nvPr/>
        </p:nvSpPr>
        <p:spPr>
          <a:xfrm>
            <a:off x="9379931" y="169277"/>
            <a:ext cx="2674641" cy="304586"/>
          </a:xfrm>
          <a:prstGeom prst="roundRect">
            <a:avLst>
              <a:gd name="adj" fmla="val 24708"/>
            </a:avLst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2" name="그림 11">
            <a:hlinkClick r:id="rId4" action="ppaction://hlinksldjump"/>
          </p:cNvPr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3806" y="76946"/>
            <a:ext cx="480029" cy="480029"/>
          </a:xfrm>
          <a:prstGeom prst="rect">
            <a:avLst/>
          </a:prstGeom>
        </p:spPr>
      </p:pic>
      <p:sp>
        <p:nvSpPr>
          <p:cNvPr id="13" name="TextBox 12">
            <a:hlinkClick r:id="rId7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3327558" y="715382"/>
            <a:ext cx="16625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통합예약</a:t>
            </a:r>
          </a:p>
        </p:txBody>
      </p:sp>
      <p:sp>
        <p:nvSpPr>
          <p:cNvPr id="14" name="TextBox 13">
            <a:hlinkClick r:id="rId7" action="ppaction://hlinksldjump"/>
            <a:extLst>
              <a:ext uri="{FF2B5EF4-FFF2-40B4-BE49-F238E27FC236}">
                <a16:creationId xmlns:a16="http://schemas.microsoft.com/office/drawing/2014/main" id="{7998F973-8D88-4A40-85FA-9758A265D305}"/>
              </a:ext>
            </a:extLst>
          </p:cNvPr>
          <p:cNvSpPr txBox="1"/>
          <p:nvPr/>
        </p:nvSpPr>
        <p:spPr>
          <a:xfrm>
            <a:off x="5483619" y="715382"/>
            <a:ext cx="21283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리조트 안내</a:t>
            </a:r>
          </a:p>
        </p:txBody>
      </p:sp>
      <p:sp>
        <p:nvSpPr>
          <p:cNvPr id="19" name="TextBox 18">
            <a:hlinkClick r:id="rId7" action="ppaction://hlinksldjump"/>
            <a:extLst>
              <a:ext uri="{FF2B5EF4-FFF2-40B4-BE49-F238E27FC236}">
                <a16:creationId xmlns:a16="http://schemas.microsoft.com/office/drawing/2014/main" id="{7998F973-8D88-4A40-85FA-9758A265D305}"/>
              </a:ext>
            </a:extLst>
          </p:cNvPr>
          <p:cNvSpPr txBox="1"/>
          <p:nvPr/>
        </p:nvSpPr>
        <p:spPr>
          <a:xfrm>
            <a:off x="7759805" y="706847"/>
            <a:ext cx="21283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리조트 소식</a:t>
            </a:r>
          </a:p>
        </p:txBody>
      </p:sp>
      <p:sp>
        <p:nvSpPr>
          <p:cNvPr id="40" name="TextBox 39">
            <a:hlinkClick r:id="rId4" action="ppaction://hlinksldjump"/>
            <a:extLst>
              <a:ext uri="{FF2B5EF4-FFF2-40B4-BE49-F238E27FC236}">
                <a16:creationId xmlns:a16="http://schemas.microsoft.com/office/drawing/2014/main" id="{7998F973-8D88-4A40-85FA-9758A265D305}"/>
              </a:ext>
            </a:extLst>
          </p:cNvPr>
          <p:cNvSpPr txBox="1"/>
          <p:nvPr/>
        </p:nvSpPr>
        <p:spPr>
          <a:xfrm>
            <a:off x="577535" y="2152478"/>
            <a:ext cx="447682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ln w="19050">
                  <a:noFill/>
                </a:ln>
                <a:solidFill>
                  <a:schemeClr val="bg1"/>
                </a:solidFill>
                <a:latin typeface="맑은 고딕" panose="020B0503020000020004" pitchFamily="50" charset="-127"/>
              </a:rPr>
              <a:t>DASAN RESORT_SUWON</a:t>
            </a:r>
            <a:endParaRPr lang="en-US" altLang="ko-KR" sz="1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조선 성곽 건축의 꽃</a:t>
            </a:r>
            <a:r>
              <a:rPr lang="en-US" altLang="ko-KR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수원 화성을 품은 공간으로의 초대 </a:t>
            </a:r>
          </a:p>
        </p:txBody>
      </p:sp>
      <p:cxnSp>
        <p:nvCxnSpPr>
          <p:cNvPr id="42" name="직선 연결선 41">
            <a:hlinkClick r:id="rId4" action="ppaction://hlinksldjump"/>
          </p:cNvPr>
          <p:cNvCxnSpPr/>
          <p:nvPr/>
        </p:nvCxnSpPr>
        <p:spPr>
          <a:xfrm>
            <a:off x="501203" y="2219385"/>
            <a:ext cx="1727" cy="1216153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hlinkClick r:id="rId10" action="ppaction://hlinksldjump"/>
          </p:cNvPr>
          <p:cNvSpPr txBox="1"/>
          <p:nvPr/>
        </p:nvSpPr>
        <p:spPr>
          <a:xfrm>
            <a:off x="213825" y="4463154"/>
            <a:ext cx="31137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RESORT NEWS</a:t>
            </a:r>
            <a:endParaRPr lang="ko-KR" altLang="en-US" sz="3200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3116166" y="4574459"/>
            <a:ext cx="432000" cy="432000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3" name="직사각형 72">
            <a:hlinkClick r:id="rId10" action="ppaction://hlinksldjump"/>
          </p:cNvPr>
          <p:cNvSpPr/>
          <p:nvPr/>
        </p:nvSpPr>
        <p:spPr>
          <a:xfrm>
            <a:off x="3083153" y="4445329"/>
            <a:ext cx="50847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dirty="0">
                <a:ln w="19050">
                  <a:noFill/>
                </a:ln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</a:rPr>
              <a:t>+</a:t>
            </a:r>
            <a:endParaRPr lang="ko-KR" altLang="en-US" sz="3600" dirty="0">
              <a:ln w="19050">
                <a:noFill/>
              </a:ln>
              <a:solidFill>
                <a:schemeClr val="bg2">
                  <a:lumMod val="75000"/>
                </a:schemeClr>
              </a:solidFill>
              <a:latin typeface="맑은 고딕" panose="020B0503020000020004" pitchFamily="50" charset="-127"/>
            </a:endParaRPr>
          </a:p>
        </p:txBody>
      </p:sp>
      <p:cxnSp>
        <p:nvCxnSpPr>
          <p:cNvPr id="75" name="직선 연결선 74">
            <a:hlinkClick r:id="rId4" action="ppaction://hlinksldjump"/>
          </p:cNvPr>
          <p:cNvCxnSpPr/>
          <p:nvPr/>
        </p:nvCxnSpPr>
        <p:spPr>
          <a:xfrm>
            <a:off x="213825" y="5278473"/>
            <a:ext cx="11722536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hlinkClick r:id="rId11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675858" y="5416127"/>
            <a:ext cx="16625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다산리조트</a:t>
            </a:r>
          </a:p>
        </p:txBody>
      </p:sp>
      <p:sp>
        <p:nvSpPr>
          <p:cNvPr id="78" name="TextBox 77">
            <a:hlinkClick r:id="rId11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3337389" y="5425959"/>
            <a:ext cx="34044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다산리조트 </a:t>
            </a:r>
            <a:r>
              <a:rPr lang="ko-KR" altLang="en-US" sz="16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그랜드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오픈 안내</a:t>
            </a:r>
          </a:p>
        </p:txBody>
      </p:sp>
      <p:sp>
        <p:nvSpPr>
          <p:cNvPr id="79" name="TextBox 78">
            <a:hlinkClick r:id="rId11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10004176" y="5419080"/>
            <a:ext cx="14261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2021.06.15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80" name="직선 연결선 79">
            <a:hlinkClick r:id="rId4" action="ppaction://hlinksldjump"/>
          </p:cNvPr>
          <p:cNvCxnSpPr/>
          <p:nvPr/>
        </p:nvCxnSpPr>
        <p:spPr>
          <a:xfrm>
            <a:off x="234732" y="5856469"/>
            <a:ext cx="11722536" cy="0"/>
          </a:xfrm>
          <a:prstGeom prst="line">
            <a:avLst/>
          </a:prstGeom>
          <a:ln w="1905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hlinkClick r:id="rId12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675858" y="5943472"/>
            <a:ext cx="16625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다산리조트</a:t>
            </a:r>
          </a:p>
        </p:txBody>
      </p:sp>
      <p:sp>
        <p:nvSpPr>
          <p:cNvPr id="82" name="TextBox 81">
            <a:hlinkClick r:id="rId12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3352111" y="6005770"/>
            <a:ext cx="40614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인 이상 </a:t>
            </a:r>
            <a:r>
              <a:rPr lang="ko-KR" altLang="en-US" sz="16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집합금지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명령에 따른 운영 안내</a:t>
            </a:r>
          </a:p>
        </p:txBody>
      </p:sp>
      <p:sp>
        <p:nvSpPr>
          <p:cNvPr id="83" name="TextBox 82">
            <a:hlinkClick r:id="rId12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10004176" y="5955305"/>
            <a:ext cx="14261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2021.06.15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84" name="직선 연결선 83">
            <a:hlinkClick r:id="rId4" action="ppaction://hlinksldjump"/>
          </p:cNvPr>
          <p:cNvCxnSpPr/>
          <p:nvPr/>
        </p:nvCxnSpPr>
        <p:spPr>
          <a:xfrm>
            <a:off x="254396" y="6441489"/>
            <a:ext cx="11722536" cy="0"/>
          </a:xfrm>
          <a:prstGeom prst="line">
            <a:avLst/>
          </a:prstGeom>
          <a:ln w="1905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897549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70556" y="326871"/>
            <a:ext cx="35715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이용 안내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470556" y="873761"/>
            <a:ext cx="11223604" cy="202183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633116" y="1026985"/>
            <a:ext cx="10746084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객실은 모두 금연입니다</a:t>
            </a:r>
            <a:r>
              <a:rPr lang="en-US" altLang="ko-KR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침대 추가는 </a:t>
            </a:r>
            <a:r>
              <a:rPr lang="ko-KR" altLang="en-US" sz="1400" dirty="0" err="1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더블베드</a:t>
            </a:r>
            <a:r>
              <a:rPr lang="ko-KR" altLang="en-US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한 개만 가능하며</a:t>
            </a:r>
            <a:r>
              <a:rPr lang="en-US" altLang="ko-KR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20,000</a:t>
            </a:r>
            <a:r>
              <a:rPr lang="ko-KR" altLang="en-US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원이 추가 요금이 부가됩니다</a:t>
            </a:r>
            <a:r>
              <a:rPr lang="en-US" altLang="ko-KR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err="1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기준인원</a:t>
            </a:r>
            <a:r>
              <a:rPr lang="ko-KR" altLang="en-US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초과 시 </a:t>
            </a:r>
            <a:r>
              <a:rPr lang="ko-KR" altLang="en-US" sz="1400" dirty="0" err="1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인원추가</a:t>
            </a:r>
            <a:r>
              <a:rPr lang="ko-KR" altLang="en-US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비용이 발생하며 최대인원 초과시 입실이 제한됩니다</a:t>
            </a:r>
            <a:r>
              <a:rPr lang="en-US" altLang="ko-KR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en-US" altLang="ko-KR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(1</a:t>
            </a:r>
            <a:r>
              <a:rPr lang="ko-KR" altLang="en-US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인당 </a:t>
            </a:r>
            <a:r>
              <a:rPr lang="en-US" altLang="ko-KR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10,000</a:t>
            </a:r>
            <a:r>
              <a:rPr lang="ko-KR" altLang="en-US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원</a:t>
            </a:r>
            <a:r>
              <a:rPr lang="en-US" altLang="ko-KR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)</a:t>
            </a:r>
            <a:endParaRPr lang="en-US" altLang="ko-KR" sz="1400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err="1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객실물품은</a:t>
            </a:r>
            <a:r>
              <a:rPr lang="ko-KR" altLang="en-US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기준인원으로 준비가 되어 있습니다</a:t>
            </a:r>
            <a:r>
              <a:rPr lang="en-US" altLang="ko-KR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부대시설 이용은 현장에서 신청</a:t>
            </a:r>
            <a:r>
              <a:rPr lang="en-US" altLang="ko-KR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결제 할 수 있습니다</a:t>
            </a:r>
            <a:r>
              <a:rPr lang="en-US" altLang="ko-KR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  </a:t>
            </a:r>
            <a:r>
              <a:rPr lang="ko-KR" altLang="en-US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1400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276" y="3220720"/>
            <a:ext cx="11386164" cy="124714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0" y="5418000"/>
            <a:ext cx="12192000" cy="1440000"/>
          </a:xfrm>
          <a:prstGeom prst="rect">
            <a:avLst/>
          </a:prstGeom>
          <a:solidFill>
            <a:schemeClr val="tx1">
              <a:lumMod val="75000"/>
              <a:lumOff val="25000"/>
              <a:alpha val="90000"/>
            </a:schemeClr>
          </a:solidFill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9" name="TextBox 18">
            <a:hlinkClick r:id="rId3" action="ppaction://hlinksldjump"/>
          </p:cNvPr>
          <p:cNvSpPr txBox="1"/>
          <p:nvPr/>
        </p:nvSpPr>
        <p:spPr>
          <a:xfrm>
            <a:off x="72249" y="5536521"/>
            <a:ext cx="26021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n w="19050">
                  <a:noFill/>
                </a:ln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DASAN RESORT</a:t>
            </a:r>
            <a:endParaRPr lang="ko-KR" altLang="en-US" b="1" dirty="0">
              <a:ln w="19050">
                <a:noFill/>
              </a:ln>
              <a:solidFill>
                <a:schemeClr val="bg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2249" y="6396512"/>
            <a:ext cx="846215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n w="19050">
                  <a:noFill/>
                </a:ln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050" dirty="0">
                <a:ln w="19050">
                  <a:noFill/>
                </a:ln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</a:t>
            </a:r>
            <a:r>
              <a:rPr lang="en-US" altLang="ko-KR" sz="1050" dirty="0">
                <a:ln w="19050">
                  <a:noFill/>
                </a:ln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050" dirty="0">
                <a:ln w="19050">
                  <a:noFill/>
                </a:ln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다산리조트    주소</a:t>
            </a:r>
            <a:r>
              <a:rPr lang="en-US" altLang="ko-KR" sz="1050" dirty="0">
                <a:ln w="19050">
                  <a:noFill/>
                </a:ln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05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경기도 수원시 </a:t>
            </a:r>
            <a:r>
              <a:rPr lang="ko-KR" altLang="en-US" sz="1050" dirty="0" err="1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영통구</a:t>
            </a:r>
            <a:r>
              <a:rPr lang="ko-KR" altLang="en-US" sz="105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050" dirty="0" err="1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원천동</a:t>
            </a:r>
            <a:r>
              <a:rPr lang="ko-KR" altLang="en-US" sz="105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050" dirty="0" err="1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월드컵로</a:t>
            </a:r>
            <a:r>
              <a:rPr lang="ko-KR" altLang="en-US" sz="105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05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206    </a:t>
            </a:r>
            <a:r>
              <a:rPr lang="ko-KR" altLang="en-US" sz="105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대표이사</a:t>
            </a:r>
            <a:r>
              <a:rPr lang="en-US" altLang="ko-KR" sz="105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05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 철    대표번호</a:t>
            </a:r>
            <a:r>
              <a:rPr lang="en-US" altLang="ko-KR" sz="105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031-219-3640</a:t>
            </a:r>
          </a:p>
          <a:p>
            <a:r>
              <a:rPr lang="ko-KR" altLang="en-US" sz="1050" dirty="0">
                <a:ln w="19050">
                  <a:noFill/>
                </a:ln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사업자등록번호</a:t>
            </a:r>
            <a:r>
              <a:rPr lang="en-US" altLang="ko-KR" sz="1050" dirty="0">
                <a:ln w="19050">
                  <a:noFill/>
                </a:ln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123-45-67890     </a:t>
            </a:r>
            <a:r>
              <a:rPr lang="en-US" altLang="ko-KR" sz="105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Copyright@ </a:t>
            </a:r>
            <a:r>
              <a:rPr lang="en-US" altLang="ko-KR" sz="1050" dirty="0" err="1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Dasan</a:t>
            </a:r>
            <a:r>
              <a:rPr lang="en-US" altLang="ko-KR" sz="105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Resorts. All Rights Reserved. </a:t>
            </a:r>
            <a:endParaRPr lang="ko-KR" altLang="en-US" sz="1050" dirty="0">
              <a:ln w="19050">
                <a:noFill/>
              </a:ln>
              <a:solidFill>
                <a:schemeClr val="bg1">
                  <a:lumMod val="8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TextBox 20">
            <a:hlinkClick r:id="rId4" action="ppaction://hlinksldjump"/>
          </p:cNvPr>
          <p:cNvSpPr txBox="1"/>
          <p:nvPr/>
        </p:nvSpPr>
        <p:spPr>
          <a:xfrm>
            <a:off x="114941" y="5945960"/>
            <a:ext cx="88944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n w="19050">
                  <a:noFill/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회사소개</a:t>
            </a:r>
          </a:p>
        </p:txBody>
      </p:sp>
      <p:sp>
        <p:nvSpPr>
          <p:cNvPr id="22" name="TextBox 21">
            <a:hlinkClick r:id="rId5" action="ppaction://hlinksldjump"/>
          </p:cNvPr>
          <p:cNvSpPr txBox="1"/>
          <p:nvPr/>
        </p:nvSpPr>
        <p:spPr>
          <a:xfrm>
            <a:off x="1046490" y="5957669"/>
            <a:ext cx="88944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n w="19050">
                  <a:noFill/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윤리경영</a:t>
            </a:r>
          </a:p>
        </p:txBody>
      </p:sp>
      <p:sp>
        <p:nvSpPr>
          <p:cNvPr id="23" name="TextBox 22">
            <a:hlinkClick r:id="rId6" action="ppaction://hlinksldjump"/>
          </p:cNvPr>
          <p:cNvSpPr txBox="1"/>
          <p:nvPr/>
        </p:nvSpPr>
        <p:spPr>
          <a:xfrm>
            <a:off x="1943966" y="5945960"/>
            <a:ext cx="133965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n w="19050">
                  <a:noFill/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개인정보처리방침</a:t>
            </a:r>
          </a:p>
        </p:txBody>
      </p:sp>
      <p:sp>
        <p:nvSpPr>
          <p:cNvPr id="24" name="TextBox 23">
            <a:hlinkClick r:id="rId7" action="ppaction://hlinksldjump"/>
          </p:cNvPr>
          <p:cNvSpPr txBox="1"/>
          <p:nvPr/>
        </p:nvSpPr>
        <p:spPr>
          <a:xfrm>
            <a:off x="3410958" y="5945960"/>
            <a:ext cx="133965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n w="19050">
                  <a:noFill/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이용약관</a:t>
            </a:r>
          </a:p>
        </p:txBody>
      </p:sp>
      <p:sp>
        <p:nvSpPr>
          <p:cNvPr id="25" name="TextBox 24">
            <a:hlinkClick r:id="rId8" action="ppaction://hlinksldjump"/>
          </p:cNvPr>
          <p:cNvSpPr txBox="1"/>
          <p:nvPr/>
        </p:nvSpPr>
        <p:spPr>
          <a:xfrm>
            <a:off x="4319463" y="5957669"/>
            <a:ext cx="265328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n w="19050">
                  <a:noFill/>
                </a:ln>
                <a:solidFill>
                  <a:schemeClr val="bg1"/>
                </a:solidFill>
                <a:latin typeface="맑은 고딕" panose="020B0503020000020004" pitchFamily="50" charset="-127"/>
              </a:rPr>
              <a:t>영상정보처리기기 운영</a:t>
            </a:r>
            <a:r>
              <a:rPr lang="en-US" altLang="ko-KR" sz="1100" dirty="0">
                <a:ln w="19050">
                  <a:noFill/>
                </a:ln>
                <a:solidFill>
                  <a:schemeClr val="bg1"/>
                </a:solidFill>
                <a:latin typeface="맑은 고딕" panose="020B0503020000020004" pitchFamily="50" charset="-127"/>
              </a:rPr>
              <a:t>·</a:t>
            </a:r>
            <a:r>
              <a:rPr lang="ko-KR" altLang="en-US" sz="1100" dirty="0">
                <a:ln w="19050">
                  <a:noFill/>
                </a:ln>
                <a:solidFill>
                  <a:schemeClr val="bg1"/>
                </a:solidFill>
                <a:latin typeface="맑은 고딕" panose="020B0503020000020004" pitchFamily="50" charset="-127"/>
              </a:rPr>
              <a:t>관리 방침</a:t>
            </a:r>
          </a:p>
        </p:txBody>
      </p:sp>
    </p:spTree>
    <p:extLst>
      <p:ext uri="{BB962C8B-B14F-4D97-AF65-F5344CB8AC3E}">
        <p14:creationId xmlns:p14="http://schemas.microsoft.com/office/powerpoint/2010/main" val="2184632571"/>
      </p:ext>
    </p:extLst>
  </p:cSld>
  <p:clrMapOvr>
    <a:masterClrMapping/>
  </p:clrMapOvr>
  <p:transition spd="slow">
    <p:push dir="u"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389276" y="1450860"/>
            <a:ext cx="35715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비즈니스 스위트 </a:t>
            </a: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75" r="3107" b="19427"/>
          <a:stretch/>
        </p:blipFill>
        <p:spPr>
          <a:xfrm>
            <a:off x="467360" y="2082207"/>
            <a:ext cx="11137497" cy="4439653"/>
          </a:xfrm>
          <a:prstGeom prst="rect">
            <a:avLst/>
          </a:prstGeom>
        </p:spPr>
      </p:pic>
      <p:sp>
        <p:nvSpPr>
          <p:cNvPr id="17" name="TextBox 16">
            <a:hlinkClick r:id="rId3" action="ppaction://hlinksldjump"/>
            <a:extLst>
              <a:ext uri="{FF2B5EF4-FFF2-40B4-BE49-F238E27FC236}">
                <a16:creationId xmlns:a16="http://schemas.microsoft.com/office/drawing/2014/main" id="{5B91270C-A6C4-4B12-990A-8E450FC54BC3}"/>
              </a:ext>
            </a:extLst>
          </p:cNvPr>
          <p:cNvSpPr txBox="1"/>
          <p:nvPr/>
        </p:nvSpPr>
        <p:spPr>
          <a:xfrm>
            <a:off x="10176901" y="505675"/>
            <a:ext cx="13003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고객센터</a:t>
            </a:r>
          </a:p>
        </p:txBody>
      </p:sp>
      <p:sp>
        <p:nvSpPr>
          <p:cNvPr id="18" name="TextBox 17">
            <a:hlinkClick r:id="rId3" action="ppaction://hlinksldjump"/>
          </p:cNvPr>
          <p:cNvSpPr txBox="1"/>
          <p:nvPr/>
        </p:nvSpPr>
        <p:spPr>
          <a:xfrm>
            <a:off x="290061" y="448886"/>
            <a:ext cx="26021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n w="19050">
                  <a:noFill/>
                </a:ln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DASAN RESORT</a:t>
            </a:r>
            <a:endParaRPr lang="ko-KR" altLang="en-US" sz="2400" b="1" dirty="0">
              <a:ln w="19050">
                <a:noFill/>
              </a:ln>
              <a:solidFill>
                <a:schemeClr val="tx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TextBox 19">
            <a:hlinkClick r:id="rId3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3331026" y="518610"/>
            <a:ext cx="12935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통합예약</a:t>
            </a:r>
          </a:p>
        </p:txBody>
      </p:sp>
      <p:sp>
        <p:nvSpPr>
          <p:cNvPr id="21" name="TextBox 20">
            <a:hlinkClick r:id="rId3" action="ppaction://hlinksldjump"/>
            <a:extLst>
              <a:ext uri="{FF2B5EF4-FFF2-40B4-BE49-F238E27FC236}">
                <a16:creationId xmlns:a16="http://schemas.microsoft.com/office/drawing/2014/main" id="{7998F973-8D88-4A40-85FA-9758A265D305}"/>
              </a:ext>
            </a:extLst>
          </p:cNvPr>
          <p:cNvSpPr txBox="1"/>
          <p:nvPr/>
        </p:nvSpPr>
        <p:spPr>
          <a:xfrm>
            <a:off x="5487087" y="518610"/>
            <a:ext cx="15968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리조트 안내</a:t>
            </a:r>
          </a:p>
        </p:txBody>
      </p:sp>
      <p:sp>
        <p:nvSpPr>
          <p:cNvPr id="22" name="TextBox 21">
            <a:hlinkClick r:id="rId3" action="ppaction://hlinksldjump"/>
            <a:extLst>
              <a:ext uri="{FF2B5EF4-FFF2-40B4-BE49-F238E27FC236}">
                <a16:creationId xmlns:a16="http://schemas.microsoft.com/office/drawing/2014/main" id="{7998F973-8D88-4A40-85FA-9758A265D305}"/>
              </a:ext>
            </a:extLst>
          </p:cNvPr>
          <p:cNvSpPr txBox="1"/>
          <p:nvPr/>
        </p:nvSpPr>
        <p:spPr>
          <a:xfrm>
            <a:off x="7763273" y="510075"/>
            <a:ext cx="16329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리조트 소식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290061" y="1046133"/>
            <a:ext cx="11722536" cy="0"/>
          </a:xfrm>
          <a:prstGeom prst="line">
            <a:avLst/>
          </a:prstGeom>
          <a:ln w="1905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807321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70556" y="377809"/>
            <a:ext cx="35715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비즈니스 스위트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70556" y="3915001"/>
            <a:ext cx="35715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제공 서비스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470556" y="4440572"/>
            <a:ext cx="8680122" cy="1989712"/>
            <a:chOff x="470556" y="4440572"/>
            <a:chExt cx="8680122" cy="1989712"/>
          </a:xfrm>
        </p:grpSpPr>
        <p:sp>
          <p:nvSpPr>
            <p:cNvPr id="50" name="TextBox 49"/>
            <p:cNvSpPr txBox="1"/>
            <p:nvPr/>
          </p:nvSpPr>
          <p:spPr>
            <a:xfrm>
              <a:off x="470556" y="4440572"/>
              <a:ext cx="4467204" cy="19897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400" dirty="0">
                  <a:ln w="19050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초고속 인터넷 </a:t>
              </a:r>
              <a:endParaRPr lang="en-US" altLang="ko-KR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400" dirty="0">
                  <a:ln w="19050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음성 메시지</a:t>
              </a:r>
              <a:endParaRPr lang="en-US" altLang="ko-KR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400" dirty="0" err="1">
                  <a:ln w="19050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모닝콜</a:t>
              </a:r>
              <a:r>
                <a:rPr lang="ko-KR" altLang="en-US" sz="1400" dirty="0">
                  <a:ln w="19050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endParaRPr lang="en-US" altLang="ko-KR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400" dirty="0">
                  <a:ln w="19050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무료 </a:t>
              </a:r>
              <a:r>
                <a:rPr lang="en-US" altLang="ko-KR" sz="1400" dirty="0">
                  <a:ln w="19050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Tea 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400" dirty="0">
                  <a:ln w="19050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무료 생수 </a:t>
              </a:r>
              <a:endParaRPr lang="en-US" altLang="ko-KR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400" dirty="0">
                  <a:ln w="19050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무료 셔틀버스 </a:t>
              </a:r>
              <a:endParaRPr lang="en-US" altLang="ko-KR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3054678" y="4461544"/>
              <a:ext cx="6096000" cy="170816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400" dirty="0">
                  <a:ln w="19050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</a:rPr>
                <a:t>국내외 일간지 제공</a:t>
              </a:r>
              <a:endParaRPr lang="en-US" altLang="ko-KR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400" dirty="0" err="1">
                  <a:ln w="19050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슈샤인</a:t>
              </a:r>
              <a:r>
                <a:rPr lang="ko-KR" altLang="en-US" sz="1400" dirty="0">
                  <a:ln w="19050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서비스 </a:t>
              </a:r>
              <a:r>
                <a:rPr lang="en-US" altLang="ko-KR" sz="1400" dirty="0">
                  <a:ln w="19050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(</a:t>
              </a:r>
              <a:r>
                <a:rPr lang="ko-KR" altLang="en-US" sz="1400" dirty="0">
                  <a:ln w="19050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유료</a:t>
              </a:r>
              <a:r>
                <a:rPr lang="en-US" altLang="ko-KR" sz="1400" dirty="0">
                  <a:ln w="19050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400" dirty="0">
                  <a:ln w="19050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다양한 위성 방송 채널</a:t>
              </a:r>
              <a:r>
                <a:rPr lang="en-US" altLang="ko-KR" sz="1400" dirty="0">
                  <a:ln w="19050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(22</a:t>
              </a:r>
              <a:r>
                <a:rPr lang="ko-KR" altLang="en-US" sz="1400" dirty="0">
                  <a:ln w="19050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채널</a:t>
              </a:r>
              <a:r>
                <a:rPr lang="en-US" altLang="ko-KR" sz="1400" dirty="0">
                  <a:ln w="19050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  <a:r>
                <a:rPr lang="ko-KR" altLang="en-US" sz="1400" dirty="0">
                  <a:ln w="19050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과 </a:t>
              </a:r>
              <a:r>
                <a:rPr lang="ko-KR" altLang="en-US" sz="1400" dirty="0" err="1">
                  <a:ln w="19050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선택형</a:t>
              </a:r>
              <a:r>
                <a:rPr lang="ko-KR" altLang="en-US" sz="1400" dirty="0">
                  <a:ln w="19050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영화</a:t>
              </a:r>
              <a:endParaRPr lang="en-US" altLang="ko-KR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400" dirty="0">
                  <a:ln w="19050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TV, </a:t>
              </a:r>
              <a:r>
                <a:rPr lang="ko-KR" altLang="en-US" sz="1400" dirty="0">
                  <a:ln w="19050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전화</a:t>
              </a:r>
              <a:r>
                <a:rPr lang="en-US" altLang="ko-KR" sz="1400" dirty="0">
                  <a:ln w="19050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1400" dirty="0">
                  <a:ln w="19050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가습기</a:t>
              </a:r>
              <a:r>
                <a:rPr lang="en-US" altLang="ko-KR" sz="1400" dirty="0">
                  <a:ln w="19050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1400" dirty="0" err="1">
                  <a:ln w="19050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개인금고</a:t>
              </a:r>
              <a:r>
                <a:rPr lang="en-US" altLang="ko-KR" sz="1400" dirty="0">
                  <a:ln w="19050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1400" dirty="0">
                  <a:ln w="19050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헤어드라이어</a:t>
              </a:r>
              <a:r>
                <a:rPr lang="en-US" altLang="ko-KR" sz="1400" dirty="0">
                  <a:ln w="19050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1400" dirty="0">
                  <a:ln w="19050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손전등</a:t>
              </a:r>
              <a:endParaRPr lang="en-US" altLang="ko-KR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400" dirty="0">
                  <a:ln w="19050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슬리퍼</a:t>
              </a:r>
              <a:r>
                <a:rPr lang="en-US" altLang="ko-KR" sz="1400" dirty="0">
                  <a:ln w="19050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1400" dirty="0" err="1">
                  <a:ln w="19050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구두클리너</a:t>
              </a:r>
              <a:r>
                <a:rPr lang="en-US" altLang="ko-KR" sz="1400" dirty="0">
                  <a:ln w="19050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1400" dirty="0">
                  <a:ln w="19050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욕실 내 목욕용품</a:t>
              </a:r>
              <a:r>
                <a:rPr lang="en-US" altLang="ko-KR" sz="1400" dirty="0">
                  <a:ln w="19050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1400" dirty="0">
                  <a:ln w="19050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목욕가운</a:t>
              </a:r>
              <a:endParaRPr lang="en-US" altLang="ko-KR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C8A17D5E-2A94-4095-A2A3-83E52A459604}"/>
              </a:ext>
            </a:extLst>
          </p:cNvPr>
          <p:cNvGraphicFramePr>
            <a:graphicFrameLocks noGrp="1"/>
          </p:cNvGraphicFramePr>
          <p:nvPr/>
        </p:nvGraphicFramePr>
        <p:xfrm>
          <a:off x="470556" y="1603586"/>
          <a:ext cx="11264244" cy="19727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86947">
                  <a:extLst>
                    <a:ext uri="{9D8B030D-6E8A-4147-A177-3AD203B41FA5}">
                      <a16:colId xmlns:a16="http://schemas.microsoft.com/office/drawing/2014/main" val="2158109099"/>
                    </a:ext>
                  </a:extLst>
                </a:gridCol>
                <a:gridCol w="3945175">
                  <a:extLst>
                    <a:ext uri="{9D8B030D-6E8A-4147-A177-3AD203B41FA5}">
                      <a16:colId xmlns:a16="http://schemas.microsoft.com/office/drawing/2014/main" val="1916456832"/>
                    </a:ext>
                  </a:extLst>
                </a:gridCol>
                <a:gridCol w="1638228">
                  <a:extLst>
                    <a:ext uri="{9D8B030D-6E8A-4147-A177-3AD203B41FA5}">
                      <a16:colId xmlns:a16="http://schemas.microsoft.com/office/drawing/2014/main" val="1611437232"/>
                    </a:ext>
                  </a:extLst>
                </a:gridCol>
                <a:gridCol w="3993894">
                  <a:extLst>
                    <a:ext uri="{9D8B030D-6E8A-4147-A177-3AD203B41FA5}">
                      <a16:colId xmlns:a16="http://schemas.microsoft.com/office/drawing/2014/main" val="2783103054"/>
                    </a:ext>
                  </a:extLst>
                </a:gridCol>
              </a:tblGrid>
              <a:tr h="49318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체크인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15:00</a:t>
                      </a:r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체크아웃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11:00</a:t>
                      </a:r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127630"/>
                  </a:ext>
                </a:extLst>
              </a:tr>
              <a:tr h="49318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기준인원</a:t>
                      </a:r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3~4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명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최대 인원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4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명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4064220"/>
                  </a:ext>
                </a:extLst>
              </a:tr>
              <a:tr h="49318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객실 구성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침실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더블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) +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온돌 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+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거실 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+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욕실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객실 면적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132.2㎡(40</a:t>
                      </a:r>
                      <a:r>
                        <a:rPr lang="ko-KR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평형</a:t>
                      </a:r>
                      <a:r>
                        <a:rPr lang="en-US" altLang="ko-KR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en-US" altLang="ko-KR" sz="1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6685751"/>
                  </a:ext>
                </a:extLst>
              </a:tr>
              <a:tr h="49318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객실 수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100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실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8782279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470556" y="991698"/>
            <a:ext cx="644198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일반 객실보다 편안함과</a:t>
            </a:r>
            <a:r>
              <a:rPr lang="en-US" altLang="ko-KR" sz="1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안정된 휴식을 누리실 수 있는 객실입니다</a:t>
            </a:r>
            <a:r>
              <a:rPr lang="en-US" altLang="ko-KR" sz="1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600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2986098"/>
      </p:ext>
    </p:extLst>
  </p:cSld>
  <p:clrMapOvr>
    <a:masterClrMapping/>
  </p:clrMapOvr>
  <p:transition spd="slow">
    <p:push dir="u"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70556" y="326871"/>
            <a:ext cx="35715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이용 안내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470556" y="873761"/>
            <a:ext cx="11223604" cy="202183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633116" y="1026985"/>
            <a:ext cx="10746084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객실은 모두 금연입니다</a:t>
            </a:r>
            <a:r>
              <a:rPr lang="en-US" altLang="ko-KR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침대 추가는 </a:t>
            </a:r>
            <a:r>
              <a:rPr lang="ko-KR" altLang="en-US" sz="1400" dirty="0" err="1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더블베드</a:t>
            </a:r>
            <a:r>
              <a:rPr lang="ko-KR" altLang="en-US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한 개만 가능하며</a:t>
            </a:r>
            <a:r>
              <a:rPr lang="en-US" altLang="ko-KR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20,000</a:t>
            </a:r>
            <a:r>
              <a:rPr lang="ko-KR" altLang="en-US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원이 추가 요금이 부가됩니다</a:t>
            </a:r>
            <a:r>
              <a:rPr lang="en-US" altLang="ko-KR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err="1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기준인원</a:t>
            </a:r>
            <a:r>
              <a:rPr lang="ko-KR" altLang="en-US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초과 시 </a:t>
            </a:r>
            <a:r>
              <a:rPr lang="ko-KR" altLang="en-US" sz="1400" dirty="0" err="1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인원추가</a:t>
            </a:r>
            <a:r>
              <a:rPr lang="ko-KR" altLang="en-US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비용이 발생하며 최대인원 초과시 입실이 제한됩니다</a:t>
            </a:r>
            <a:r>
              <a:rPr lang="en-US" altLang="ko-KR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en-US" altLang="ko-KR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(1</a:t>
            </a:r>
            <a:r>
              <a:rPr lang="ko-KR" altLang="en-US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인당 </a:t>
            </a:r>
            <a:r>
              <a:rPr lang="en-US" altLang="ko-KR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10,000</a:t>
            </a:r>
            <a:r>
              <a:rPr lang="ko-KR" altLang="en-US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원</a:t>
            </a:r>
            <a:r>
              <a:rPr lang="en-US" altLang="ko-KR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)</a:t>
            </a:r>
            <a:r>
              <a:rPr lang="en-US" altLang="ko-KR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err="1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객실물품은</a:t>
            </a:r>
            <a:r>
              <a:rPr lang="ko-KR" altLang="en-US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기준인원으로 준비가 되어 있습니다</a:t>
            </a:r>
            <a:r>
              <a:rPr lang="en-US" altLang="ko-KR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부대시설 이용은 현장에서 신청</a:t>
            </a:r>
            <a:r>
              <a:rPr lang="en-US" altLang="ko-KR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결제 할 수 있습니다</a:t>
            </a:r>
            <a:r>
              <a:rPr lang="en-US" altLang="ko-KR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  </a:t>
            </a:r>
            <a:r>
              <a:rPr lang="ko-KR" altLang="en-US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1400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276" y="3220720"/>
            <a:ext cx="11386164" cy="124714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0" y="5418000"/>
            <a:ext cx="12192000" cy="1440000"/>
          </a:xfrm>
          <a:prstGeom prst="rect">
            <a:avLst/>
          </a:prstGeom>
          <a:solidFill>
            <a:schemeClr val="tx1">
              <a:lumMod val="75000"/>
              <a:lumOff val="25000"/>
              <a:alpha val="90000"/>
            </a:schemeClr>
          </a:solidFill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9" name="TextBox 18">
            <a:hlinkClick r:id="rId3" action="ppaction://hlinksldjump"/>
          </p:cNvPr>
          <p:cNvSpPr txBox="1"/>
          <p:nvPr/>
        </p:nvSpPr>
        <p:spPr>
          <a:xfrm>
            <a:off x="72249" y="5536521"/>
            <a:ext cx="26021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n w="19050">
                  <a:noFill/>
                </a:ln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DASAN RESORT</a:t>
            </a:r>
            <a:endParaRPr lang="ko-KR" altLang="en-US" b="1" dirty="0">
              <a:ln w="19050">
                <a:noFill/>
              </a:ln>
              <a:solidFill>
                <a:schemeClr val="bg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2249" y="6396512"/>
            <a:ext cx="846215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n w="19050">
                  <a:noFill/>
                </a:ln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050" dirty="0">
                <a:ln w="19050">
                  <a:noFill/>
                </a:ln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</a:t>
            </a:r>
            <a:r>
              <a:rPr lang="en-US" altLang="ko-KR" sz="1050" dirty="0">
                <a:ln w="19050">
                  <a:noFill/>
                </a:ln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050" dirty="0">
                <a:ln w="19050">
                  <a:noFill/>
                </a:ln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다산리조트    주소</a:t>
            </a:r>
            <a:r>
              <a:rPr lang="en-US" altLang="ko-KR" sz="1050" dirty="0">
                <a:ln w="19050">
                  <a:noFill/>
                </a:ln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05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경기도 수원시 </a:t>
            </a:r>
            <a:r>
              <a:rPr lang="ko-KR" altLang="en-US" sz="1050" dirty="0" err="1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영통구</a:t>
            </a:r>
            <a:r>
              <a:rPr lang="ko-KR" altLang="en-US" sz="105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050" dirty="0" err="1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원천동</a:t>
            </a:r>
            <a:r>
              <a:rPr lang="ko-KR" altLang="en-US" sz="105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050" dirty="0" err="1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월드컵로</a:t>
            </a:r>
            <a:r>
              <a:rPr lang="ko-KR" altLang="en-US" sz="105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05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206    </a:t>
            </a:r>
            <a:r>
              <a:rPr lang="ko-KR" altLang="en-US" sz="105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대표이사</a:t>
            </a:r>
            <a:r>
              <a:rPr lang="en-US" altLang="ko-KR" sz="105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05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 철    대표번호</a:t>
            </a:r>
            <a:r>
              <a:rPr lang="en-US" altLang="ko-KR" sz="105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031-219-3640</a:t>
            </a:r>
          </a:p>
          <a:p>
            <a:r>
              <a:rPr lang="ko-KR" altLang="en-US" sz="1050" dirty="0">
                <a:ln w="19050">
                  <a:noFill/>
                </a:ln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사업자등록번호</a:t>
            </a:r>
            <a:r>
              <a:rPr lang="en-US" altLang="ko-KR" sz="1050" dirty="0">
                <a:ln w="19050">
                  <a:noFill/>
                </a:ln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123-45-67890     </a:t>
            </a:r>
            <a:r>
              <a:rPr lang="en-US" altLang="ko-KR" sz="105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Copyright@ </a:t>
            </a:r>
            <a:r>
              <a:rPr lang="en-US" altLang="ko-KR" sz="1050" dirty="0" err="1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Dasan</a:t>
            </a:r>
            <a:r>
              <a:rPr lang="en-US" altLang="ko-KR" sz="105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Resorts. All Rights Reserved. </a:t>
            </a:r>
            <a:endParaRPr lang="ko-KR" altLang="en-US" sz="1050" dirty="0">
              <a:ln w="19050">
                <a:noFill/>
              </a:ln>
              <a:solidFill>
                <a:schemeClr val="bg1">
                  <a:lumMod val="8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TextBox 20">
            <a:hlinkClick r:id="rId4" action="ppaction://hlinksldjump"/>
          </p:cNvPr>
          <p:cNvSpPr txBox="1"/>
          <p:nvPr/>
        </p:nvSpPr>
        <p:spPr>
          <a:xfrm>
            <a:off x="114941" y="5945960"/>
            <a:ext cx="88944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n w="19050">
                  <a:noFill/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회사소개</a:t>
            </a:r>
          </a:p>
        </p:txBody>
      </p:sp>
      <p:sp>
        <p:nvSpPr>
          <p:cNvPr id="22" name="TextBox 21">
            <a:hlinkClick r:id="rId5" action="ppaction://hlinksldjump"/>
          </p:cNvPr>
          <p:cNvSpPr txBox="1"/>
          <p:nvPr/>
        </p:nvSpPr>
        <p:spPr>
          <a:xfrm>
            <a:off x="1046490" y="5957669"/>
            <a:ext cx="88944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n w="19050">
                  <a:noFill/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윤리경영</a:t>
            </a:r>
          </a:p>
        </p:txBody>
      </p:sp>
      <p:sp>
        <p:nvSpPr>
          <p:cNvPr id="23" name="TextBox 22">
            <a:hlinkClick r:id="rId6" action="ppaction://hlinksldjump"/>
          </p:cNvPr>
          <p:cNvSpPr txBox="1"/>
          <p:nvPr/>
        </p:nvSpPr>
        <p:spPr>
          <a:xfrm>
            <a:off x="1943966" y="5945960"/>
            <a:ext cx="133965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n w="19050">
                  <a:noFill/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개인정보처리방침</a:t>
            </a:r>
          </a:p>
        </p:txBody>
      </p:sp>
      <p:sp>
        <p:nvSpPr>
          <p:cNvPr id="24" name="TextBox 23">
            <a:hlinkClick r:id="rId7" action="ppaction://hlinksldjump"/>
          </p:cNvPr>
          <p:cNvSpPr txBox="1"/>
          <p:nvPr/>
        </p:nvSpPr>
        <p:spPr>
          <a:xfrm>
            <a:off x="3410958" y="5945960"/>
            <a:ext cx="133965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n w="19050">
                  <a:noFill/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이용약관</a:t>
            </a:r>
          </a:p>
        </p:txBody>
      </p:sp>
      <p:sp>
        <p:nvSpPr>
          <p:cNvPr id="25" name="TextBox 24">
            <a:hlinkClick r:id="rId8" action="ppaction://hlinksldjump"/>
          </p:cNvPr>
          <p:cNvSpPr txBox="1"/>
          <p:nvPr/>
        </p:nvSpPr>
        <p:spPr>
          <a:xfrm>
            <a:off x="4319463" y="5957669"/>
            <a:ext cx="265328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n w="19050">
                  <a:noFill/>
                </a:ln>
                <a:solidFill>
                  <a:schemeClr val="bg1"/>
                </a:solidFill>
                <a:latin typeface="맑은 고딕" panose="020B0503020000020004" pitchFamily="50" charset="-127"/>
              </a:rPr>
              <a:t>영상정보처리기기 운영</a:t>
            </a:r>
            <a:r>
              <a:rPr lang="en-US" altLang="ko-KR" sz="1100" dirty="0">
                <a:ln w="19050">
                  <a:noFill/>
                </a:ln>
                <a:solidFill>
                  <a:schemeClr val="bg1"/>
                </a:solidFill>
                <a:latin typeface="맑은 고딕" panose="020B0503020000020004" pitchFamily="50" charset="-127"/>
              </a:rPr>
              <a:t>·</a:t>
            </a:r>
            <a:r>
              <a:rPr lang="ko-KR" altLang="en-US" sz="1100" dirty="0">
                <a:ln w="19050">
                  <a:noFill/>
                </a:ln>
                <a:solidFill>
                  <a:schemeClr val="bg1"/>
                </a:solidFill>
                <a:latin typeface="맑은 고딕" panose="020B0503020000020004" pitchFamily="50" charset="-127"/>
              </a:rPr>
              <a:t>관리 방침</a:t>
            </a:r>
          </a:p>
        </p:txBody>
      </p:sp>
    </p:spTree>
    <p:extLst>
      <p:ext uri="{BB962C8B-B14F-4D97-AF65-F5344CB8AC3E}">
        <p14:creationId xmlns:p14="http://schemas.microsoft.com/office/powerpoint/2010/main" val="4054918155"/>
      </p:ext>
    </p:extLst>
  </p:cSld>
  <p:clrMapOvr>
    <a:masterClrMapping/>
  </p:clrMapOvr>
  <p:transition spd="slow">
    <p:push dir="u"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389276" y="1450860"/>
            <a:ext cx="35715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수페리어</a:t>
            </a:r>
            <a:r>
              <a:rPr lang="ko-KR" altLang="en-US" sz="3200" b="1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스위트 </a:t>
            </a: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6" t="20006" r="4397" b="8618"/>
          <a:stretch/>
        </p:blipFill>
        <p:spPr>
          <a:xfrm>
            <a:off x="467359" y="2082206"/>
            <a:ext cx="11137497" cy="4439653"/>
          </a:xfrm>
          <a:prstGeom prst="rect">
            <a:avLst/>
          </a:prstGeom>
        </p:spPr>
      </p:pic>
      <p:sp>
        <p:nvSpPr>
          <p:cNvPr id="18" name="TextBox 17">
            <a:hlinkClick r:id="rId3" action="ppaction://hlinksldjump"/>
            <a:extLst>
              <a:ext uri="{FF2B5EF4-FFF2-40B4-BE49-F238E27FC236}">
                <a16:creationId xmlns:a16="http://schemas.microsoft.com/office/drawing/2014/main" id="{5B91270C-A6C4-4B12-990A-8E450FC54BC3}"/>
              </a:ext>
            </a:extLst>
          </p:cNvPr>
          <p:cNvSpPr txBox="1"/>
          <p:nvPr/>
        </p:nvSpPr>
        <p:spPr>
          <a:xfrm>
            <a:off x="10176901" y="505675"/>
            <a:ext cx="12793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고객센터</a:t>
            </a:r>
          </a:p>
        </p:txBody>
      </p:sp>
      <p:sp>
        <p:nvSpPr>
          <p:cNvPr id="19" name="TextBox 18">
            <a:hlinkClick r:id="rId3" action="ppaction://hlinksldjump"/>
          </p:cNvPr>
          <p:cNvSpPr txBox="1"/>
          <p:nvPr/>
        </p:nvSpPr>
        <p:spPr>
          <a:xfrm>
            <a:off x="290061" y="448886"/>
            <a:ext cx="26021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n w="19050">
                  <a:noFill/>
                </a:ln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DASAN RESORT</a:t>
            </a:r>
            <a:endParaRPr lang="ko-KR" altLang="en-US" sz="2400" b="1" dirty="0">
              <a:ln w="19050">
                <a:noFill/>
              </a:ln>
              <a:solidFill>
                <a:schemeClr val="tx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TextBox 19">
            <a:hlinkClick r:id="rId3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3331026" y="518610"/>
            <a:ext cx="12619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통합예약</a:t>
            </a:r>
          </a:p>
        </p:txBody>
      </p:sp>
      <p:sp>
        <p:nvSpPr>
          <p:cNvPr id="21" name="TextBox 20">
            <a:hlinkClick r:id="rId3" action="ppaction://hlinksldjump"/>
            <a:extLst>
              <a:ext uri="{FF2B5EF4-FFF2-40B4-BE49-F238E27FC236}">
                <a16:creationId xmlns:a16="http://schemas.microsoft.com/office/drawing/2014/main" id="{7998F973-8D88-4A40-85FA-9758A265D305}"/>
              </a:ext>
            </a:extLst>
          </p:cNvPr>
          <p:cNvSpPr txBox="1"/>
          <p:nvPr/>
        </p:nvSpPr>
        <p:spPr>
          <a:xfrm>
            <a:off x="5487087" y="518610"/>
            <a:ext cx="15863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리조트 안내</a:t>
            </a:r>
          </a:p>
        </p:txBody>
      </p:sp>
      <p:sp>
        <p:nvSpPr>
          <p:cNvPr id="22" name="TextBox 21">
            <a:hlinkClick r:id="rId3" action="ppaction://hlinksldjump"/>
            <a:extLst>
              <a:ext uri="{FF2B5EF4-FFF2-40B4-BE49-F238E27FC236}">
                <a16:creationId xmlns:a16="http://schemas.microsoft.com/office/drawing/2014/main" id="{7998F973-8D88-4A40-85FA-9758A265D305}"/>
              </a:ext>
            </a:extLst>
          </p:cNvPr>
          <p:cNvSpPr txBox="1"/>
          <p:nvPr/>
        </p:nvSpPr>
        <p:spPr>
          <a:xfrm>
            <a:off x="7763273" y="510075"/>
            <a:ext cx="15488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리조트 소식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290061" y="1046133"/>
            <a:ext cx="11722536" cy="0"/>
          </a:xfrm>
          <a:prstGeom prst="line">
            <a:avLst/>
          </a:prstGeom>
          <a:ln w="1905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230284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70556" y="377809"/>
            <a:ext cx="35715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err="1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수페리어</a:t>
            </a:r>
            <a:r>
              <a:rPr lang="ko-KR" altLang="en-US" sz="2800" b="1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스위트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70556" y="3915001"/>
            <a:ext cx="35715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제공 서비스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470556" y="4440572"/>
            <a:ext cx="8680122" cy="1989712"/>
            <a:chOff x="470556" y="4440572"/>
            <a:chExt cx="8680122" cy="1989712"/>
          </a:xfrm>
        </p:grpSpPr>
        <p:sp>
          <p:nvSpPr>
            <p:cNvPr id="50" name="TextBox 49"/>
            <p:cNvSpPr txBox="1"/>
            <p:nvPr/>
          </p:nvSpPr>
          <p:spPr>
            <a:xfrm>
              <a:off x="470556" y="4440572"/>
              <a:ext cx="4467204" cy="19897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400" dirty="0">
                  <a:ln w="19050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초고속 인터넷 </a:t>
              </a:r>
              <a:endParaRPr lang="en-US" altLang="ko-KR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400" dirty="0">
                  <a:ln w="19050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음성 메시지</a:t>
              </a:r>
              <a:endParaRPr lang="en-US" altLang="ko-KR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400" dirty="0" err="1">
                  <a:ln w="19050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모닝콜</a:t>
              </a:r>
              <a:r>
                <a:rPr lang="ko-KR" altLang="en-US" sz="1400" dirty="0">
                  <a:ln w="19050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endParaRPr lang="en-US" altLang="ko-KR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400" dirty="0">
                  <a:ln w="19050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무료 </a:t>
              </a:r>
              <a:r>
                <a:rPr lang="en-US" altLang="ko-KR" sz="1400" dirty="0">
                  <a:ln w="19050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Tea 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400" dirty="0">
                  <a:ln w="19050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무료 생수 </a:t>
              </a:r>
              <a:endParaRPr lang="en-US" altLang="ko-KR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400" dirty="0">
                  <a:ln w="19050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무료 셔틀버스 </a:t>
              </a:r>
              <a:endParaRPr lang="en-US" altLang="ko-KR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3054678" y="4461544"/>
              <a:ext cx="6096000" cy="1384995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400" dirty="0" err="1">
                  <a:ln w="19050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슈샤인</a:t>
              </a:r>
              <a:r>
                <a:rPr lang="ko-KR" altLang="en-US" sz="1400" dirty="0">
                  <a:ln w="19050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서비스 </a:t>
              </a:r>
              <a:r>
                <a:rPr lang="en-US" altLang="ko-KR" sz="1400" dirty="0">
                  <a:ln w="19050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(</a:t>
              </a:r>
              <a:r>
                <a:rPr lang="ko-KR" altLang="en-US" sz="1400" dirty="0">
                  <a:ln w="19050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유로</a:t>
              </a:r>
              <a:r>
                <a:rPr lang="en-US" altLang="ko-KR" sz="1400" dirty="0">
                  <a:ln w="19050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400" dirty="0">
                  <a:ln w="19050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다양한 위성 방송 채널</a:t>
              </a:r>
              <a:r>
                <a:rPr lang="en-US" altLang="ko-KR" sz="1400" dirty="0">
                  <a:ln w="19050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(22</a:t>
              </a:r>
              <a:r>
                <a:rPr lang="ko-KR" altLang="en-US" sz="1400" dirty="0">
                  <a:ln w="19050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채널</a:t>
              </a:r>
              <a:r>
                <a:rPr lang="en-US" altLang="ko-KR" sz="1400" dirty="0">
                  <a:ln w="19050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  <a:r>
                <a:rPr lang="ko-KR" altLang="en-US" sz="1400" dirty="0">
                  <a:ln w="19050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과 </a:t>
              </a:r>
              <a:r>
                <a:rPr lang="ko-KR" altLang="en-US" sz="1400" dirty="0" err="1">
                  <a:ln w="19050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선택형</a:t>
              </a:r>
              <a:r>
                <a:rPr lang="ko-KR" altLang="en-US" sz="1400" dirty="0">
                  <a:ln w="19050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영화</a:t>
              </a:r>
              <a:endParaRPr lang="en-US" altLang="ko-KR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400" dirty="0">
                  <a:ln w="19050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TV, </a:t>
              </a:r>
              <a:r>
                <a:rPr lang="ko-KR" altLang="en-US" sz="1400" dirty="0">
                  <a:ln w="19050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전화</a:t>
              </a:r>
              <a:r>
                <a:rPr lang="en-US" altLang="ko-KR" sz="1400" dirty="0">
                  <a:ln w="19050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1400" dirty="0">
                  <a:ln w="19050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가습기</a:t>
              </a:r>
              <a:r>
                <a:rPr lang="en-US" altLang="ko-KR" sz="1400" dirty="0">
                  <a:ln w="19050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1400" dirty="0" err="1">
                  <a:ln w="19050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개인금고</a:t>
              </a:r>
              <a:r>
                <a:rPr lang="en-US" altLang="ko-KR" sz="1400" dirty="0">
                  <a:ln w="19050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1400" dirty="0">
                  <a:ln w="19050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헤어드라이어</a:t>
              </a:r>
              <a:r>
                <a:rPr lang="en-US" altLang="ko-KR" sz="1400" dirty="0">
                  <a:ln w="19050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1400" dirty="0">
                  <a:ln w="19050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손전등</a:t>
              </a:r>
              <a:endParaRPr lang="en-US" altLang="ko-KR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400" dirty="0">
                  <a:ln w="19050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슬리퍼</a:t>
              </a:r>
              <a:r>
                <a:rPr lang="en-US" altLang="ko-KR" sz="1400" dirty="0">
                  <a:ln w="19050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1400" dirty="0" err="1">
                  <a:ln w="19050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구두클리너</a:t>
              </a:r>
              <a:r>
                <a:rPr lang="en-US" altLang="ko-KR" sz="1400" dirty="0">
                  <a:ln w="19050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1400" dirty="0">
                  <a:ln w="19050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욕실 내 목욕용품</a:t>
              </a:r>
              <a:r>
                <a:rPr lang="en-US" altLang="ko-KR" sz="1400" dirty="0">
                  <a:ln w="19050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1400" dirty="0">
                  <a:ln w="19050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목욕가운</a:t>
              </a:r>
              <a:endParaRPr lang="en-US" altLang="ko-KR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18B6F960-576B-4708-BC28-B3388AD5FD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7159635"/>
              </p:ext>
            </p:extLst>
          </p:nvPr>
        </p:nvGraphicFramePr>
        <p:xfrm>
          <a:off x="470556" y="1603586"/>
          <a:ext cx="11264244" cy="19727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86947">
                  <a:extLst>
                    <a:ext uri="{9D8B030D-6E8A-4147-A177-3AD203B41FA5}">
                      <a16:colId xmlns:a16="http://schemas.microsoft.com/office/drawing/2014/main" val="2158109099"/>
                    </a:ext>
                  </a:extLst>
                </a:gridCol>
                <a:gridCol w="3945175">
                  <a:extLst>
                    <a:ext uri="{9D8B030D-6E8A-4147-A177-3AD203B41FA5}">
                      <a16:colId xmlns:a16="http://schemas.microsoft.com/office/drawing/2014/main" val="1916456832"/>
                    </a:ext>
                  </a:extLst>
                </a:gridCol>
                <a:gridCol w="1638228">
                  <a:extLst>
                    <a:ext uri="{9D8B030D-6E8A-4147-A177-3AD203B41FA5}">
                      <a16:colId xmlns:a16="http://schemas.microsoft.com/office/drawing/2014/main" val="1611437232"/>
                    </a:ext>
                  </a:extLst>
                </a:gridCol>
                <a:gridCol w="3993894">
                  <a:extLst>
                    <a:ext uri="{9D8B030D-6E8A-4147-A177-3AD203B41FA5}">
                      <a16:colId xmlns:a16="http://schemas.microsoft.com/office/drawing/2014/main" val="2783103054"/>
                    </a:ext>
                  </a:extLst>
                </a:gridCol>
              </a:tblGrid>
              <a:tr h="49318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체크인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15:00</a:t>
                      </a:r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체크아웃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11:00</a:t>
                      </a:r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127630"/>
                  </a:ext>
                </a:extLst>
              </a:tr>
              <a:tr h="49318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기준인원</a:t>
                      </a:r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5~6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명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최대 인원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6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명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4064220"/>
                  </a:ext>
                </a:extLst>
              </a:tr>
              <a:tr h="49318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객실 구성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침실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더블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) +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침실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트윈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) +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거실 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+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욕실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</a:t>
                      </a:r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객실 면적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198.3㎡(60</a:t>
                      </a:r>
                      <a:r>
                        <a:rPr lang="ko-KR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평형</a:t>
                      </a:r>
                      <a:r>
                        <a:rPr lang="en-US" altLang="ko-KR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6685751"/>
                  </a:ext>
                </a:extLst>
              </a:tr>
              <a:tr h="49318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객실 수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50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실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8782279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470556" y="991698"/>
            <a:ext cx="682504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다산리조트의 최고급 방으로써</a:t>
            </a:r>
            <a:r>
              <a:rPr lang="en-US" altLang="ko-KR" sz="1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최고의 편안함을 제공하는 객실입니다</a:t>
            </a:r>
            <a:r>
              <a:rPr lang="en-US" altLang="ko-KR" sz="1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600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55206797"/>
      </p:ext>
    </p:extLst>
  </p:cSld>
  <p:clrMapOvr>
    <a:masterClrMapping/>
  </p:clrMapOvr>
  <p:transition spd="slow">
    <p:push dir="u"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70556" y="326871"/>
            <a:ext cx="35715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이용 안내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470556" y="873761"/>
            <a:ext cx="11223604" cy="202183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633116" y="1026985"/>
            <a:ext cx="10746084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객실은 모두 금연입니다</a:t>
            </a:r>
            <a:r>
              <a:rPr lang="en-US" altLang="ko-KR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침대 추가는 </a:t>
            </a:r>
            <a:r>
              <a:rPr lang="ko-KR" altLang="en-US" sz="1400" dirty="0" err="1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더블베드</a:t>
            </a:r>
            <a:r>
              <a:rPr lang="ko-KR" altLang="en-US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한 개만 가능하며</a:t>
            </a:r>
            <a:r>
              <a:rPr lang="en-US" altLang="ko-KR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20,000</a:t>
            </a:r>
            <a:r>
              <a:rPr lang="ko-KR" altLang="en-US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원이 추가 요금이 부가됩니다</a:t>
            </a:r>
            <a:r>
              <a:rPr lang="en-US" altLang="ko-KR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err="1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기준인원</a:t>
            </a:r>
            <a:r>
              <a:rPr lang="ko-KR" altLang="en-US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초과 시 </a:t>
            </a:r>
            <a:r>
              <a:rPr lang="ko-KR" altLang="en-US" sz="1400" dirty="0" err="1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인원추가</a:t>
            </a:r>
            <a:r>
              <a:rPr lang="ko-KR" altLang="en-US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비용이 발생하며 최대인원 초과시 입실이 제한됩니다</a:t>
            </a:r>
            <a:r>
              <a:rPr lang="en-US" altLang="ko-KR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(1</a:t>
            </a:r>
            <a:r>
              <a:rPr lang="ko-KR" altLang="en-US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인당 </a:t>
            </a:r>
            <a:r>
              <a:rPr lang="en-US" altLang="ko-KR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10,000</a:t>
            </a:r>
            <a:r>
              <a:rPr lang="ko-KR" altLang="en-US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원</a:t>
            </a:r>
            <a:r>
              <a:rPr lang="en-US" altLang="ko-KR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err="1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객실물품은</a:t>
            </a:r>
            <a:r>
              <a:rPr lang="ko-KR" altLang="en-US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기준인원으로 준비가 되어 있습니다</a:t>
            </a:r>
            <a:r>
              <a:rPr lang="en-US" altLang="ko-KR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부대시설 이용은 현장에서 신청</a:t>
            </a:r>
            <a:r>
              <a:rPr lang="en-US" altLang="ko-KR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결제 할 수 있습니다</a:t>
            </a:r>
            <a:r>
              <a:rPr lang="en-US" altLang="ko-KR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  </a:t>
            </a:r>
            <a:r>
              <a:rPr lang="ko-KR" altLang="en-US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1400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276" y="3220720"/>
            <a:ext cx="11386164" cy="124714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0" y="5418000"/>
            <a:ext cx="12192000" cy="1440000"/>
          </a:xfrm>
          <a:prstGeom prst="rect">
            <a:avLst/>
          </a:prstGeom>
          <a:solidFill>
            <a:schemeClr val="tx1">
              <a:lumMod val="75000"/>
              <a:lumOff val="25000"/>
              <a:alpha val="90000"/>
            </a:schemeClr>
          </a:solidFill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9" name="TextBox 18">
            <a:hlinkClick r:id="rId3" action="ppaction://hlinksldjump"/>
          </p:cNvPr>
          <p:cNvSpPr txBox="1"/>
          <p:nvPr/>
        </p:nvSpPr>
        <p:spPr>
          <a:xfrm>
            <a:off x="72249" y="5536521"/>
            <a:ext cx="26021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n w="19050">
                  <a:noFill/>
                </a:ln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DASAN RESORT</a:t>
            </a:r>
            <a:endParaRPr lang="ko-KR" altLang="en-US" b="1" dirty="0">
              <a:ln w="19050">
                <a:noFill/>
              </a:ln>
              <a:solidFill>
                <a:schemeClr val="bg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2249" y="6396512"/>
            <a:ext cx="846215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n w="19050">
                  <a:noFill/>
                </a:ln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050" dirty="0">
                <a:ln w="19050">
                  <a:noFill/>
                </a:ln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</a:t>
            </a:r>
            <a:r>
              <a:rPr lang="en-US" altLang="ko-KR" sz="1050" dirty="0">
                <a:ln w="19050">
                  <a:noFill/>
                </a:ln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050" dirty="0">
                <a:ln w="19050">
                  <a:noFill/>
                </a:ln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다산리조트    주소</a:t>
            </a:r>
            <a:r>
              <a:rPr lang="en-US" altLang="ko-KR" sz="1050" dirty="0">
                <a:ln w="19050">
                  <a:noFill/>
                </a:ln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05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경기도 수원시 </a:t>
            </a:r>
            <a:r>
              <a:rPr lang="ko-KR" altLang="en-US" sz="1050" dirty="0" err="1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영통구</a:t>
            </a:r>
            <a:r>
              <a:rPr lang="ko-KR" altLang="en-US" sz="105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050" dirty="0" err="1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원천동</a:t>
            </a:r>
            <a:r>
              <a:rPr lang="ko-KR" altLang="en-US" sz="105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050" dirty="0" err="1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월드컵로</a:t>
            </a:r>
            <a:r>
              <a:rPr lang="ko-KR" altLang="en-US" sz="105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05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206    </a:t>
            </a:r>
            <a:r>
              <a:rPr lang="ko-KR" altLang="en-US" sz="105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대표이사</a:t>
            </a:r>
            <a:r>
              <a:rPr lang="en-US" altLang="ko-KR" sz="105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05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 철    대표번호</a:t>
            </a:r>
            <a:r>
              <a:rPr lang="en-US" altLang="ko-KR" sz="105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031-219-3640</a:t>
            </a:r>
          </a:p>
          <a:p>
            <a:r>
              <a:rPr lang="ko-KR" altLang="en-US" sz="1050" dirty="0">
                <a:ln w="19050">
                  <a:noFill/>
                </a:ln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사업자등록번호</a:t>
            </a:r>
            <a:r>
              <a:rPr lang="en-US" altLang="ko-KR" sz="1050" dirty="0">
                <a:ln w="19050">
                  <a:noFill/>
                </a:ln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123-45-67890     </a:t>
            </a:r>
            <a:r>
              <a:rPr lang="en-US" altLang="ko-KR" sz="105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Copyright@ </a:t>
            </a:r>
            <a:r>
              <a:rPr lang="en-US" altLang="ko-KR" sz="1050" dirty="0" err="1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Dasan</a:t>
            </a:r>
            <a:r>
              <a:rPr lang="en-US" altLang="ko-KR" sz="105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Resorts. All Rights Reserved. </a:t>
            </a:r>
            <a:endParaRPr lang="ko-KR" altLang="en-US" sz="1050" dirty="0">
              <a:ln w="19050">
                <a:noFill/>
              </a:ln>
              <a:solidFill>
                <a:schemeClr val="bg1">
                  <a:lumMod val="8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TextBox 20">
            <a:hlinkClick r:id="rId4" action="ppaction://hlinksldjump"/>
          </p:cNvPr>
          <p:cNvSpPr txBox="1"/>
          <p:nvPr/>
        </p:nvSpPr>
        <p:spPr>
          <a:xfrm>
            <a:off x="114941" y="5945960"/>
            <a:ext cx="88944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n w="19050">
                  <a:noFill/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회사소개</a:t>
            </a:r>
          </a:p>
        </p:txBody>
      </p:sp>
      <p:sp>
        <p:nvSpPr>
          <p:cNvPr id="22" name="TextBox 21">
            <a:hlinkClick r:id="rId5" action="ppaction://hlinksldjump"/>
          </p:cNvPr>
          <p:cNvSpPr txBox="1"/>
          <p:nvPr/>
        </p:nvSpPr>
        <p:spPr>
          <a:xfrm>
            <a:off x="1046490" y="5957669"/>
            <a:ext cx="88944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n w="19050">
                  <a:noFill/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윤리경영</a:t>
            </a:r>
          </a:p>
        </p:txBody>
      </p:sp>
      <p:sp>
        <p:nvSpPr>
          <p:cNvPr id="23" name="TextBox 22">
            <a:hlinkClick r:id="rId6" action="ppaction://hlinksldjump"/>
          </p:cNvPr>
          <p:cNvSpPr txBox="1"/>
          <p:nvPr/>
        </p:nvSpPr>
        <p:spPr>
          <a:xfrm>
            <a:off x="1943966" y="5945960"/>
            <a:ext cx="133965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n w="19050">
                  <a:noFill/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개인정보처리방침</a:t>
            </a:r>
          </a:p>
        </p:txBody>
      </p:sp>
      <p:sp>
        <p:nvSpPr>
          <p:cNvPr id="24" name="TextBox 23">
            <a:hlinkClick r:id="rId7" action="ppaction://hlinksldjump"/>
          </p:cNvPr>
          <p:cNvSpPr txBox="1"/>
          <p:nvPr/>
        </p:nvSpPr>
        <p:spPr>
          <a:xfrm>
            <a:off x="3410958" y="5945960"/>
            <a:ext cx="133965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n w="19050">
                  <a:noFill/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이용약관</a:t>
            </a:r>
          </a:p>
        </p:txBody>
      </p:sp>
      <p:sp>
        <p:nvSpPr>
          <p:cNvPr id="25" name="TextBox 24">
            <a:hlinkClick r:id="rId8" action="ppaction://hlinksldjump"/>
          </p:cNvPr>
          <p:cNvSpPr txBox="1"/>
          <p:nvPr/>
        </p:nvSpPr>
        <p:spPr>
          <a:xfrm>
            <a:off x="4319463" y="5957669"/>
            <a:ext cx="265328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n w="19050">
                  <a:noFill/>
                </a:ln>
                <a:solidFill>
                  <a:schemeClr val="bg1"/>
                </a:solidFill>
                <a:latin typeface="맑은 고딕" panose="020B0503020000020004" pitchFamily="50" charset="-127"/>
              </a:rPr>
              <a:t>영상정보처리기기 운영</a:t>
            </a:r>
            <a:r>
              <a:rPr lang="en-US" altLang="ko-KR" sz="1100" dirty="0">
                <a:ln w="19050">
                  <a:noFill/>
                </a:ln>
                <a:solidFill>
                  <a:schemeClr val="bg1"/>
                </a:solidFill>
                <a:latin typeface="맑은 고딕" panose="020B0503020000020004" pitchFamily="50" charset="-127"/>
              </a:rPr>
              <a:t>·</a:t>
            </a:r>
            <a:r>
              <a:rPr lang="ko-KR" altLang="en-US" sz="1100" dirty="0">
                <a:ln w="19050">
                  <a:noFill/>
                </a:ln>
                <a:solidFill>
                  <a:schemeClr val="bg1"/>
                </a:solidFill>
                <a:latin typeface="맑은 고딕" panose="020B0503020000020004" pitchFamily="50" charset="-127"/>
              </a:rPr>
              <a:t>관리 방침</a:t>
            </a:r>
          </a:p>
        </p:txBody>
      </p:sp>
    </p:spTree>
    <p:extLst>
      <p:ext uri="{BB962C8B-B14F-4D97-AF65-F5344CB8AC3E}">
        <p14:creationId xmlns:p14="http://schemas.microsoft.com/office/powerpoint/2010/main" val="3868100503"/>
      </p:ext>
    </p:extLst>
  </p:cSld>
  <p:clrMapOvr>
    <a:masterClrMapping/>
  </p:clrMapOvr>
  <p:transition spd="slow">
    <p:push dir="u"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389767" y="2499360"/>
            <a:ext cx="5710406" cy="401339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/>
          <p:cNvPicPr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" t="854" r="11678" b="1760"/>
          <a:stretch/>
        </p:blipFill>
        <p:spPr>
          <a:xfrm>
            <a:off x="6096000" y="2499360"/>
            <a:ext cx="5815918" cy="4021742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12949" y="2676750"/>
            <a:ext cx="547794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수원화성 투어</a:t>
            </a:r>
            <a:endParaRPr lang="en-US" altLang="ko-KR" sz="2400" b="1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2400" b="1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수원화성은 조선 제</a:t>
            </a:r>
            <a:r>
              <a:rPr lang="en-US" altLang="ko-KR" sz="1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22</a:t>
            </a:r>
            <a:r>
              <a:rPr lang="ko-KR" altLang="en-US" sz="1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 정조대왕이 장헌세자에 대한</a:t>
            </a:r>
            <a:endParaRPr lang="en-US" altLang="ko-KR" sz="1600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효심으로 부친의 </a:t>
            </a:r>
            <a:r>
              <a:rPr lang="ko-KR" altLang="en-US" sz="1600" dirty="0" err="1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원침을</a:t>
            </a:r>
            <a:r>
              <a:rPr lang="ko-KR" altLang="en-US" sz="1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수원 화성으로 옮긴 후 </a:t>
            </a:r>
            <a:r>
              <a:rPr lang="en-US" altLang="ko-KR" sz="1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1796</a:t>
            </a:r>
            <a:r>
              <a:rPr lang="ko-KR" altLang="en-US" sz="1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1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9</a:t>
            </a:r>
            <a:r>
              <a:rPr lang="ko-KR" altLang="en-US" sz="1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 완공된 성입니다</a:t>
            </a:r>
            <a:r>
              <a:rPr lang="en-US" altLang="ko-KR" sz="1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600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 err="1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다산리조트에서</a:t>
            </a:r>
            <a:r>
              <a:rPr lang="ko-KR" altLang="en-US" sz="1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b="1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조선 성곽 건축의 꽃</a:t>
            </a:r>
            <a:r>
              <a:rPr lang="ko-KR" altLang="en-US" sz="1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이라고 불리우는 수원화성을 체험하실 수 있습니다</a:t>
            </a:r>
            <a:r>
              <a:rPr lang="en-US" altLang="ko-KR" sz="1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ko-KR" altLang="en-US" sz="1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1600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9" name="TextBox 38">
            <a:hlinkClick r:id="rId4" action="ppaction://hlinksldjump"/>
            <a:extLst>
              <a:ext uri="{FF2B5EF4-FFF2-40B4-BE49-F238E27FC236}">
                <a16:creationId xmlns:a16="http://schemas.microsoft.com/office/drawing/2014/main" id="{5B91270C-A6C4-4B12-990A-8E450FC54BC3}"/>
              </a:ext>
            </a:extLst>
          </p:cNvPr>
          <p:cNvSpPr txBox="1"/>
          <p:nvPr/>
        </p:nvSpPr>
        <p:spPr>
          <a:xfrm>
            <a:off x="10176901" y="505675"/>
            <a:ext cx="12268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고객센터</a:t>
            </a:r>
          </a:p>
        </p:txBody>
      </p:sp>
      <p:sp>
        <p:nvSpPr>
          <p:cNvPr id="40" name="TextBox 39">
            <a:hlinkClick r:id="rId4" action="ppaction://hlinksldjump"/>
          </p:cNvPr>
          <p:cNvSpPr txBox="1"/>
          <p:nvPr/>
        </p:nvSpPr>
        <p:spPr>
          <a:xfrm>
            <a:off x="290061" y="448886"/>
            <a:ext cx="26021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n w="19050">
                  <a:noFill/>
                </a:ln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DASAN RESORT</a:t>
            </a:r>
            <a:endParaRPr lang="ko-KR" altLang="en-US" sz="2400" b="1" dirty="0">
              <a:ln w="19050">
                <a:noFill/>
              </a:ln>
              <a:solidFill>
                <a:schemeClr val="tx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1" name="TextBox 40">
            <a:hlinkClick r:id="rId4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3331026" y="518610"/>
            <a:ext cx="12725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통합예약</a:t>
            </a:r>
          </a:p>
        </p:txBody>
      </p:sp>
      <p:sp>
        <p:nvSpPr>
          <p:cNvPr id="42" name="TextBox 41">
            <a:hlinkClick r:id="rId4" action="ppaction://hlinksldjump"/>
            <a:extLst>
              <a:ext uri="{FF2B5EF4-FFF2-40B4-BE49-F238E27FC236}">
                <a16:creationId xmlns:a16="http://schemas.microsoft.com/office/drawing/2014/main" id="{7998F973-8D88-4A40-85FA-9758A265D305}"/>
              </a:ext>
            </a:extLst>
          </p:cNvPr>
          <p:cNvSpPr txBox="1"/>
          <p:nvPr/>
        </p:nvSpPr>
        <p:spPr>
          <a:xfrm>
            <a:off x="5487088" y="518610"/>
            <a:ext cx="15860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리조트 안내</a:t>
            </a:r>
          </a:p>
        </p:txBody>
      </p:sp>
      <p:sp>
        <p:nvSpPr>
          <p:cNvPr id="43" name="TextBox 42">
            <a:hlinkClick r:id="rId4" action="ppaction://hlinksldjump"/>
            <a:extLst>
              <a:ext uri="{FF2B5EF4-FFF2-40B4-BE49-F238E27FC236}">
                <a16:creationId xmlns:a16="http://schemas.microsoft.com/office/drawing/2014/main" id="{7998F973-8D88-4A40-85FA-9758A265D305}"/>
              </a:ext>
            </a:extLst>
          </p:cNvPr>
          <p:cNvSpPr txBox="1"/>
          <p:nvPr/>
        </p:nvSpPr>
        <p:spPr>
          <a:xfrm>
            <a:off x="7763274" y="510075"/>
            <a:ext cx="15804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리조트 소식</a:t>
            </a:r>
          </a:p>
        </p:txBody>
      </p:sp>
      <p:cxnSp>
        <p:nvCxnSpPr>
          <p:cNvPr id="44" name="직선 연결선 43"/>
          <p:cNvCxnSpPr/>
          <p:nvPr/>
        </p:nvCxnSpPr>
        <p:spPr>
          <a:xfrm>
            <a:off x="290061" y="1046133"/>
            <a:ext cx="11722536" cy="0"/>
          </a:xfrm>
          <a:prstGeom prst="line">
            <a:avLst/>
          </a:prstGeom>
          <a:ln w="1905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387268" y="1274921"/>
            <a:ext cx="35715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서비스</a:t>
            </a:r>
            <a:endParaRPr lang="ko-KR" altLang="en-US" sz="3200" b="1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24C17D0-3CFD-4275-BC47-CE439B423C56}"/>
              </a:ext>
            </a:extLst>
          </p:cNvPr>
          <p:cNvSpPr txBox="1"/>
          <p:nvPr/>
        </p:nvSpPr>
        <p:spPr>
          <a:xfrm>
            <a:off x="530036" y="3160415"/>
            <a:ext cx="4510309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ln w="19050">
                  <a:noFill/>
                </a:ln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Suwon </a:t>
            </a:r>
            <a:r>
              <a:rPr lang="en-US" altLang="ko-KR" sz="2400" b="1" dirty="0" err="1">
                <a:ln w="19050">
                  <a:noFill/>
                </a:ln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Hwaseong</a:t>
            </a:r>
            <a:r>
              <a:rPr lang="en-US" altLang="ko-KR" sz="2400" b="1" dirty="0">
                <a:ln w="19050">
                  <a:noFill/>
                </a:ln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Tour</a:t>
            </a:r>
          </a:p>
        </p:txBody>
      </p:sp>
      <p:sp>
        <p:nvSpPr>
          <p:cNvPr id="26" name="TextBox 25">
            <a:hlinkClick r:id="rId5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389768" y="1927231"/>
            <a:ext cx="13502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수원화성 투어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1631006" y="1920372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</a:rPr>
              <a:t>｜</a:t>
            </a:r>
            <a:endParaRPr lang="ko-KR" altLang="en-US" sz="1400" dirty="0"/>
          </a:p>
        </p:txBody>
      </p:sp>
      <p:sp>
        <p:nvSpPr>
          <p:cNvPr id="38" name="TextBox 37">
            <a:hlinkClick r:id="rId6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1956380" y="1920372"/>
            <a:ext cx="17790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광교호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둘레길 투어</a:t>
            </a:r>
          </a:p>
        </p:txBody>
      </p:sp>
      <p:sp>
        <p:nvSpPr>
          <p:cNvPr id="46" name="직사각형 45"/>
          <p:cNvSpPr/>
          <p:nvPr/>
        </p:nvSpPr>
        <p:spPr>
          <a:xfrm>
            <a:off x="3587639" y="1927232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</a:rPr>
              <a:t>｜</a:t>
            </a:r>
            <a:endParaRPr lang="ko-KR" altLang="en-US" sz="1400" dirty="0"/>
          </a:p>
        </p:txBody>
      </p:sp>
      <p:sp>
        <p:nvSpPr>
          <p:cNvPr id="47" name="TextBox 46">
            <a:hlinkClick r:id="rId7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3939343" y="1930924"/>
            <a:ext cx="15731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수원 </a:t>
            </a:r>
            <a:r>
              <a:rPr lang="ko-KR" altLang="en-US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전통주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체험</a:t>
            </a:r>
          </a:p>
        </p:txBody>
      </p:sp>
      <p:sp>
        <p:nvSpPr>
          <p:cNvPr id="48" name="직사각형 47"/>
          <p:cNvSpPr/>
          <p:nvPr/>
        </p:nvSpPr>
        <p:spPr>
          <a:xfrm>
            <a:off x="5420793" y="1927232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</a:rPr>
              <a:t>｜</a:t>
            </a:r>
            <a:endParaRPr lang="ko-KR" altLang="en-US" sz="1400" dirty="0"/>
          </a:p>
        </p:txBody>
      </p:sp>
      <p:sp>
        <p:nvSpPr>
          <p:cNvPr id="49" name="TextBox 48">
            <a:hlinkClick r:id="rId8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5746358" y="1927232"/>
            <a:ext cx="1326785" cy="3114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떡만들기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체험</a:t>
            </a:r>
          </a:p>
        </p:txBody>
      </p:sp>
      <p:sp>
        <p:nvSpPr>
          <p:cNvPr id="50" name="직사각형 49"/>
          <p:cNvSpPr/>
          <p:nvPr/>
        </p:nvSpPr>
        <p:spPr>
          <a:xfrm>
            <a:off x="6981444" y="1927232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</a:rPr>
              <a:t>｜</a:t>
            </a:r>
            <a:endParaRPr lang="ko-KR" altLang="en-US" sz="1400" dirty="0"/>
          </a:p>
        </p:txBody>
      </p:sp>
      <p:sp>
        <p:nvSpPr>
          <p:cNvPr id="51" name="TextBox 50">
            <a:hlinkClick r:id="rId9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7345646" y="1927231"/>
            <a:ext cx="9964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다도 체험</a:t>
            </a:r>
          </a:p>
        </p:txBody>
      </p:sp>
      <p:sp>
        <p:nvSpPr>
          <p:cNvPr id="52" name="직사각형 51"/>
          <p:cNvSpPr/>
          <p:nvPr/>
        </p:nvSpPr>
        <p:spPr>
          <a:xfrm>
            <a:off x="8342081" y="1930924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</a:rPr>
              <a:t>｜</a:t>
            </a:r>
            <a:endParaRPr lang="ko-KR" altLang="en-US" sz="1400" dirty="0"/>
          </a:p>
        </p:txBody>
      </p:sp>
      <p:sp>
        <p:nvSpPr>
          <p:cNvPr id="53" name="TextBox 52">
            <a:hlinkClick r:id="rId10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8751601" y="1927231"/>
            <a:ext cx="10397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농장 체험</a:t>
            </a:r>
          </a:p>
        </p:txBody>
      </p:sp>
    </p:spTree>
    <p:extLst>
      <p:ext uri="{BB962C8B-B14F-4D97-AF65-F5344CB8AC3E}">
        <p14:creationId xmlns:p14="http://schemas.microsoft.com/office/powerpoint/2010/main" val="20804871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389767" y="2499360"/>
            <a:ext cx="5710406" cy="401339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528715" y="2708281"/>
            <a:ext cx="538335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 err="1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광교호</a:t>
            </a:r>
            <a:r>
              <a:rPr lang="ko-KR" altLang="en-US" sz="2400" b="1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400" b="1" dirty="0" err="1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둘레길</a:t>
            </a:r>
            <a:r>
              <a:rPr lang="ko-KR" altLang="en-US" sz="2400" b="1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투어</a:t>
            </a:r>
            <a:endParaRPr lang="en-US" altLang="ko-KR" sz="2400" b="1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2400" b="1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광교산과 </a:t>
            </a:r>
            <a:r>
              <a:rPr lang="ko-KR" altLang="en-US" sz="1600" dirty="0" err="1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원천저수지의</a:t>
            </a:r>
            <a:r>
              <a:rPr lang="ko-KR" altLang="en-US" sz="1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자연을 최대한 보존하며 </a:t>
            </a:r>
            <a:r>
              <a:rPr lang="en-US" altLang="ko-KR" sz="1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r>
            <a:r>
              <a:rPr lang="ko-KR" altLang="en-US" sz="1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개의 테마를 가진 </a:t>
            </a:r>
            <a:r>
              <a:rPr lang="ko-KR" altLang="en-US" sz="1600" dirty="0" err="1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둠벙으로</a:t>
            </a:r>
            <a:r>
              <a:rPr lang="ko-KR" altLang="en-US" sz="1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어우러져 여러가지 새로운 문화를 담은 국내 최대의 도심 속 호수공원입니다</a:t>
            </a:r>
            <a:r>
              <a:rPr lang="en-US" altLang="ko-KR" sz="1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600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 err="1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다산리조트와</a:t>
            </a:r>
            <a:r>
              <a:rPr lang="ko-KR" altLang="en-US" sz="1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함께 광교호수공원 </a:t>
            </a:r>
            <a:r>
              <a:rPr lang="ko-KR" altLang="en-US" sz="1600" dirty="0" err="1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둘레길</a:t>
            </a:r>
            <a:r>
              <a:rPr lang="ko-KR" altLang="en-US" sz="1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투어한다면 수원의 매력을 배로 느낄 수 있습니다</a:t>
            </a:r>
            <a:r>
              <a:rPr lang="en-US" altLang="ko-KR" sz="1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pic>
        <p:nvPicPr>
          <p:cNvPr id="38" name="그림 37"/>
          <p:cNvPicPr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3" t="1463" r="-2887" b="2549"/>
          <a:stretch/>
        </p:blipFill>
        <p:spPr>
          <a:xfrm>
            <a:off x="6096000" y="2499360"/>
            <a:ext cx="5974080" cy="4021742"/>
          </a:xfrm>
          <a:prstGeom prst="rect">
            <a:avLst/>
          </a:prstGeom>
        </p:spPr>
      </p:pic>
      <p:sp>
        <p:nvSpPr>
          <p:cNvPr id="39" name="TextBox 38">
            <a:hlinkClick r:id="rId4" action="ppaction://hlinksldjump"/>
            <a:extLst>
              <a:ext uri="{FF2B5EF4-FFF2-40B4-BE49-F238E27FC236}">
                <a16:creationId xmlns:a16="http://schemas.microsoft.com/office/drawing/2014/main" id="{5B91270C-A6C4-4B12-990A-8E450FC54BC3}"/>
              </a:ext>
            </a:extLst>
          </p:cNvPr>
          <p:cNvSpPr txBox="1"/>
          <p:nvPr/>
        </p:nvSpPr>
        <p:spPr>
          <a:xfrm>
            <a:off x="10176900" y="505675"/>
            <a:ext cx="13424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고객센터</a:t>
            </a:r>
          </a:p>
        </p:txBody>
      </p:sp>
      <p:sp>
        <p:nvSpPr>
          <p:cNvPr id="40" name="TextBox 39">
            <a:hlinkClick r:id="rId4" action="ppaction://hlinksldjump"/>
          </p:cNvPr>
          <p:cNvSpPr txBox="1"/>
          <p:nvPr/>
        </p:nvSpPr>
        <p:spPr>
          <a:xfrm>
            <a:off x="290061" y="448886"/>
            <a:ext cx="26021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n w="19050">
                  <a:noFill/>
                </a:ln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DASAN RESORT</a:t>
            </a:r>
            <a:endParaRPr lang="ko-KR" altLang="en-US" sz="2400" b="1" dirty="0">
              <a:ln w="19050">
                <a:noFill/>
              </a:ln>
              <a:solidFill>
                <a:schemeClr val="tx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1" name="TextBox 40">
            <a:hlinkClick r:id="rId4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3331026" y="518610"/>
            <a:ext cx="12935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통합예약</a:t>
            </a:r>
          </a:p>
        </p:txBody>
      </p:sp>
      <p:sp>
        <p:nvSpPr>
          <p:cNvPr id="42" name="TextBox 41">
            <a:hlinkClick r:id="rId4" action="ppaction://hlinksldjump"/>
            <a:extLst>
              <a:ext uri="{FF2B5EF4-FFF2-40B4-BE49-F238E27FC236}">
                <a16:creationId xmlns:a16="http://schemas.microsoft.com/office/drawing/2014/main" id="{7998F973-8D88-4A40-85FA-9758A265D305}"/>
              </a:ext>
            </a:extLst>
          </p:cNvPr>
          <p:cNvSpPr txBox="1"/>
          <p:nvPr/>
        </p:nvSpPr>
        <p:spPr>
          <a:xfrm>
            <a:off x="5487088" y="518610"/>
            <a:ext cx="15860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리조트 안내</a:t>
            </a:r>
          </a:p>
        </p:txBody>
      </p:sp>
      <p:sp>
        <p:nvSpPr>
          <p:cNvPr id="43" name="TextBox 42">
            <a:hlinkClick r:id="rId4" action="ppaction://hlinksldjump"/>
            <a:extLst>
              <a:ext uri="{FF2B5EF4-FFF2-40B4-BE49-F238E27FC236}">
                <a16:creationId xmlns:a16="http://schemas.microsoft.com/office/drawing/2014/main" id="{7998F973-8D88-4A40-85FA-9758A265D305}"/>
              </a:ext>
            </a:extLst>
          </p:cNvPr>
          <p:cNvSpPr txBox="1"/>
          <p:nvPr/>
        </p:nvSpPr>
        <p:spPr>
          <a:xfrm>
            <a:off x="7763274" y="510075"/>
            <a:ext cx="15909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리조트 소식</a:t>
            </a:r>
          </a:p>
        </p:txBody>
      </p:sp>
      <p:cxnSp>
        <p:nvCxnSpPr>
          <p:cNvPr id="44" name="직선 연결선 43"/>
          <p:cNvCxnSpPr/>
          <p:nvPr/>
        </p:nvCxnSpPr>
        <p:spPr>
          <a:xfrm>
            <a:off x="290061" y="1046133"/>
            <a:ext cx="11722536" cy="0"/>
          </a:xfrm>
          <a:prstGeom prst="line">
            <a:avLst/>
          </a:prstGeom>
          <a:ln w="1905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387268" y="1274921"/>
            <a:ext cx="35715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서비스</a:t>
            </a:r>
            <a:endParaRPr lang="ko-KR" altLang="en-US" sz="3200" b="1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9B18778-9272-4BAE-BB26-D992B3DD7196}"/>
              </a:ext>
            </a:extLst>
          </p:cNvPr>
          <p:cNvSpPr txBox="1"/>
          <p:nvPr/>
        </p:nvSpPr>
        <p:spPr>
          <a:xfrm>
            <a:off x="561567" y="3191946"/>
            <a:ext cx="4510309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 err="1">
                <a:ln w="19050">
                  <a:noFill/>
                </a:ln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Gwanggyo</a:t>
            </a:r>
            <a:r>
              <a:rPr lang="en-US" altLang="ko-KR" sz="2400" b="1" dirty="0">
                <a:ln w="19050">
                  <a:noFill/>
                </a:ln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Lake Park Tour</a:t>
            </a:r>
          </a:p>
        </p:txBody>
      </p:sp>
      <p:sp>
        <p:nvSpPr>
          <p:cNvPr id="24" name="TextBox 23">
            <a:hlinkClick r:id="rId5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389768" y="1927231"/>
            <a:ext cx="13502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수원화성 투어</a:t>
            </a:r>
          </a:p>
        </p:txBody>
      </p:sp>
      <p:sp>
        <p:nvSpPr>
          <p:cNvPr id="37" name="직사각형 36"/>
          <p:cNvSpPr/>
          <p:nvPr/>
        </p:nvSpPr>
        <p:spPr>
          <a:xfrm>
            <a:off x="1631006" y="1920372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</a:rPr>
              <a:t>｜</a:t>
            </a:r>
            <a:endParaRPr lang="ko-KR" altLang="en-US" sz="1400" dirty="0"/>
          </a:p>
        </p:txBody>
      </p:sp>
      <p:sp>
        <p:nvSpPr>
          <p:cNvPr id="46" name="TextBox 45">
            <a:hlinkClick r:id="rId6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1956380" y="1920372"/>
            <a:ext cx="17790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광교호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둘레길 투어</a:t>
            </a:r>
          </a:p>
        </p:txBody>
      </p:sp>
      <p:sp>
        <p:nvSpPr>
          <p:cNvPr id="47" name="직사각형 46"/>
          <p:cNvSpPr/>
          <p:nvPr/>
        </p:nvSpPr>
        <p:spPr>
          <a:xfrm>
            <a:off x="3587639" y="1927232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</a:rPr>
              <a:t>｜</a:t>
            </a:r>
            <a:endParaRPr lang="ko-KR" altLang="en-US" sz="1400" dirty="0"/>
          </a:p>
        </p:txBody>
      </p:sp>
      <p:sp>
        <p:nvSpPr>
          <p:cNvPr id="48" name="TextBox 47">
            <a:hlinkClick r:id="rId7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3939343" y="1930924"/>
            <a:ext cx="15731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수원 </a:t>
            </a:r>
            <a:r>
              <a:rPr lang="ko-KR" altLang="en-US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전통주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체험</a:t>
            </a:r>
          </a:p>
        </p:txBody>
      </p:sp>
      <p:sp>
        <p:nvSpPr>
          <p:cNvPr id="49" name="직사각형 48"/>
          <p:cNvSpPr/>
          <p:nvPr/>
        </p:nvSpPr>
        <p:spPr>
          <a:xfrm>
            <a:off x="5420793" y="1927232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</a:rPr>
              <a:t>｜</a:t>
            </a:r>
            <a:endParaRPr lang="ko-KR" altLang="en-US" sz="1400" dirty="0"/>
          </a:p>
        </p:txBody>
      </p:sp>
      <p:sp>
        <p:nvSpPr>
          <p:cNvPr id="50" name="TextBox 49">
            <a:hlinkClick r:id="rId8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5746358" y="1927232"/>
            <a:ext cx="1326785" cy="3114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떡만들기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체험</a:t>
            </a:r>
          </a:p>
        </p:txBody>
      </p:sp>
      <p:sp>
        <p:nvSpPr>
          <p:cNvPr id="51" name="직사각형 50"/>
          <p:cNvSpPr/>
          <p:nvPr/>
        </p:nvSpPr>
        <p:spPr>
          <a:xfrm>
            <a:off x="6981444" y="1927232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</a:rPr>
              <a:t>｜</a:t>
            </a:r>
            <a:endParaRPr lang="ko-KR" altLang="en-US" sz="1400" dirty="0"/>
          </a:p>
        </p:txBody>
      </p:sp>
      <p:sp>
        <p:nvSpPr>
          <p:cNvPr id="52" name="TextBox 51">
            <a:hlinkClick r:id="rId9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7345646" y="1927231"/>
            <a:ext cx="9964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다도 체험</a:t>
            </a:r>
          </a:p>
        </p:txBody>
      </p:sp>
      <p:sp>
        <p:nvSpPr>
          <p:cNvPr id="53" name="직사각형 52"/>
          <p:cNvSpPr/>
          <p:nvPr/>
        </p:nvSpPr>
        <p:spPr>
          <a:xfrm>
            <a:off x="8342081" y="1930924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</a:rPr>
              <a:t>｜</a:t>
            </a:r>
            <a:endParaRPr lang="ko-KR" altLang="en-US" sz="1400" dirty="0"/>
          </a:p>
        </p:txBody>
      </p:sp>
      <p:sp>
        <p:nvSpPr>
          <p:cNvPr id="54" name="TextBox 53">
            <a:hlinkClick r:id="rId10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8751601" y="1927231"/>
            <a:ext cx="10397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농장 체험</a:t>
            </a:r>
          </a:p>
        </p:txBody>
      </p:sp>
    </p:spTree>
    <p:extLst>
      <p:ext uri="{BB962C8B-B14F-4D97-AF65-F5344CB8AC3E}">
        <p14:creationId xmlns:p14="http://schemas.microsoft.com/office/powerpoint/2010/main" val="282348020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389767" y="2499360"/>
            <a:ext cx="5710406" cy="401339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560245" y="2613688"/>
            <a:ext cx="5493714" cy="33686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수원 </a:t>
            </a:r>
            <a:r>
              <a:rPr lang="ko-KR" altLang="en-US" sz="2400" b="1" dirty="0" err="1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전통주</a:t>
            </a:r>
            <a:r>
              <a:rPr lang="ko-KR" altLang="en-US" sz="2400" b="1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체험</a:t>
            </a:r>
            <a:endParaRPr lang="en-US" altLang="ko-KR" sz="2400" b="1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2400" b="1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이화주</a:t>
            </a:r>
            <a:r>
              <a:rPr lang="en-US" altLang="ko-KR" sz="1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두견주</a:t>
            </a:r>
            <a:r>
              <a:rPr lang="en-US" altLang="ko-KR" sz="1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계명주 등 우리 전통주의 다채로운 면모를 알 수 있는 좋은 기회입니다</a:t>
            </a:r>
            <a:r>
              <a:rPr lang="en-US" altLang="ko-KR" sz="1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수원의 전통주에 대해 알고</a:t>
            </a:r>
            <a:r>
              <a:rPr lang="en-US" altLang="ko-KR" sz="1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직접 체험할 수 있습니다</a:t>
            </a:r>
            <a:r>
              <a:rPr lang="en-US" altLang="ko-KR" sz="1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600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전통주에 관련된 여러 제조과정을 체험하시면</a:t>
            </a:r>
            <a:endParaRPr lang="en-US" altLang="ko-KR" sz="1600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수원의 매력에 흠뻑 빠지실 수 있을 것입니다</a:t>
            </a:r>
            <a:r>
              <a:rPr lang="en-US" altLang="ko-KR" sz="1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!</a:t>
            </a:r>
          </a:p>
        </p:txBody>
      </p:sp>
      <p:pic>
        <p:nvPicPr>
          <p:cNvPr id="39" name="그림 38"/>
          <p:cNvPicPr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82" t="472" r="18001" b="4025"/>
          <a:stretch/>
        </p:blipFill>
        <p:spPr>
          <a:xfrm>
            <a:off x="6096000" y="2506220"/>
            <a:ext cx="5782434" cy="4006532"/>
          </a:xfrm>
          <a:prstGeom prst="rect">
            <a:avLst/>
          </a:prstGeom>
        </p:spPr>
      </p:pic>
      <p:sp>
        <p:nvSpPr>
          <p:cNvPr id="41" name="TextBox 40">
            <a:hlinkClick r:id="rId4" action="ppaction://hlinksldjump"/>
            <a:extLst>
              <a:ext uri="{FF2B5EF4-FFF2-40B4-BE49-F238E27FC236}">
                <a16:creationId xmlns:a16="http://schemas.microsoft.com/office/drawing/2014/main" id="{5B91270C-A6C4-4B12-990A-8E450FC54BC3}"/>
              </a:ext>
            </a:extLst>
          </p:cNvPr>
          <p:cNvSpPr txBox="1"/>
          <p:nvPr/>
        </p:nvSpPr>
        <p:spPr>
          <a:xfrm>
            <a:off x="10176901" y="505675"/>
            <a:ext cx="12688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고객센터</a:t>
            </a:r>
          </a:p>
        </p:txBody>
      </p:sp>
      <p:sp>
        <p:nvSpPr>
          <p:cNvPr id="42" name="TextBox 41">
            <a:hlinkClick r:id="rId4" action="ppaction://hlinksldjump"/>
          </p:cNvPr>
          <p:cNvSpPr txBox="1"/>
          <p:nvPr/>
        </p:nvSpPr>
        <p:spPr>
          <a:xfrm>
            <a:off x="290061" y="448886"/>
            <a:ext cx="26021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n w="19050">
                  <a:noFill/>
                </a:ln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DASAN RESORT</a:t>
            </a:r>
            <a:endParaRPr lang="ko-KR" altLang="en-US" sz="2400" b="1" dirty="0">
              <a:ln w="19050">
                <a:noFill/>
              </a:ln>
              <a:solidFill>
                <a:schemeClr val="tx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3" name="TextBox 42">
            <a:hlinkClick r:id="rId4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3331026" y="518610"/>
            <a:ext cx="13145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통합예약</a:t>
            </a:r>
          </a:p>
        </p:txBody>
      </p:sp>
      <p:sp>
        <p:nvSpPr>
          <p:cNvPr id="44" name="TextBox 43">
            <a:hlinkClick r:id="rId4" action="ppaction://hlinksldjump"/>
            <a:extLst>
              <a:ext uri="{FF2B5EF4-FFF2-40B4-BE49-F238E27FC236}">
                <a16:creationId xmlns:a16="http://schemas.microsoft.com/office/drawing/2014/main" id="{7998F973-8D88-4A40-85FA-9758A265D305}"/>
              </a:ext>
            </a:extLst>
          </p:cNvPr>
          <p:cNvSpPr txBox="1"/>
          <p:nvPr/>
        </p:nvSpPr>
        <p:spPr>
          <a:xfrm>
            <a:off x="5487088" y="518610"/>
            <a:ext cx="15860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리조트 안내</a:t>
            </a:r>
          </a:p>
        </p:txBody>
      </p:sp>
      <p:sp>
        <p:nvSpPr>
          <p:cNvPr id="45" name="TextBox 44">
            <a:hlinkClick r:id="rId4" action="ppaction://hlinksldjump"/>
            <a:extLst>
              <a:ext uri="{FF2B5EF4-FFF2-40B4-BE49-F238E27FC236}">
                <a16:creationId xmlns:a16="http://schemas.microsoft.com/office/drawing/2014/main" id="{7998F973-8D88-4A40-85FA-9758A265D305}"/>
              </a:ext>
            </a:extLst>
          </p:cNvPr>
          <p:cNvSpPr txBox="1"/>
          <p:nvPr/>
        </p:nvSpPr>
        <p:spPr>
          <a:xfrm>
            <a:off x="7763274" y="510075"/>
            <a:ext cx="16645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리조트 소식</a:t>
            </a:r>
          </a:p>
        </p:txBody>
      </p:sp>
      <p:cxnSp>
        <p:nvCxnSpPr>
          <p:cNvPr id="46" name="직선 연결선 45"/>
          <p:cNvCxnSpPr/>
          <p:nvPr/>
        </p:nvCxnSpPr>
        <p:spPr>
          <a:xfrm>
            <a:off x="290061" y="1046133"/>
            <a:ext cx="11722536" cy="0"/>
          </a:xfrm>
          <a:prstGeom prst="line">
            <a:avLst/>
          </a:prstGeom>
          <a:ln w="1905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387268" y="1274921"/>
            <a:ext cx="35715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서비스</a:t>
            </a:r>
            <a:endParaRPr lang="ko-KR" altLang="en-US" sz="3200" b="1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AC0B556-9E73-4369-9639-800677FBA5AD}"/>
              </a:ext>
            </a:extLst>
          </p:cNvPr>
          <p:cNvSpPr txBox="1"/>
          <p:nvPr/>
        </p:nvSpPr>
        <p:spPr>
          <a:xfrm>
            <a:off x="577332" y="3144649"/>
            <a:ext cx="4510309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ln w="19050">
                  <a:noFill/>
                </a:ln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Suwon Traditional Wine Tour</a:t>
            </a:r>
          </a:p>
        </p:txBody>
      </p:sp>
      <p:sp>
        <p:nvSpPr>
          <p:cNvPr id="24" name="TextBox 23">
            <a:hlinkClick r:id="rId5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389768" y="1927231"/>
            <a:ext cx="13502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수원화성 투어</a:t>
            </a:r>
          </a:p>
        </p:txBody>
      </p:sp>
      <p:sp>
        <p:nvSpPr>
          <p:cNvPr id="37" name="직사각형 36"/>
          <p:cNvSpPr/>
          <p:nvPr/>
        </p:nvSpPr>
        <p:spPr>
          <a:xfrm>
            <a:off x="1631006" y="1920372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</a:rPr>
              <a:t>｜</a:t>
            </a:r>
            <a:endParaRPr lang="ko-KR" altLang="en-US" sz="1400" dirty="0"/>
          </a:p>
        </p:txBody>
      </p:sp>
      <p:sp>
        <p:nvSpPr>
          <p:cNvPr id="38" name="TextBox 37">
            <a:hlinkClick r:id="rId6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1956380" y="1920372"/>
            <a:ext cx="17790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광교호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둘레길 투어</a:t>
            </a:r>
          </a:p>
        </p:txBody>
      </p:sp>
      <p:sp>
        <p:nvSpPr>
          <p:cNvPr id="40" name="직사각형 39"/>
          <p:cNvSpPr/>
          <p:nvPr/>
        </p:nvSpPr>
        <p:spPr>
          <a:xfrm>
            <a:off x="3587639" y="1927232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</a:rPr>
              <a:t>｜</a:t>
            </a:r>
            <a:endParaRPr lang="ko-KR" altLang="en-US" sz="1400" dirty="0"/>
          </a:p>
        </p:txBody>
      </p:sp>
      <p:sp>
        <p:nvSpPr>
          <p:cNvPr id="48" name="TextBox 47">
            <a:hlinkClick r:id="rId7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3939343" y="1930924"/>
            <a:ext cx="15731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수원 </a:t>
            </a:r>
            <a:r>
              <a:rPr lang="ko-KR" altLang="en-US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전통주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체험</a:t>
            </a:r>
          </a:p>
        </p:txBody>
      </p:sp>
      <p:sp>
        <p:nvSpPr>
          <p:cNvPr id="49" name="직사각형 48"/>
          <p:cNvSpPr/>
          <p:nvPr/>
        </p:nvSpPr>
        <p:spPr>
          <a:xfrm>
            <a:off x="5420793" y="1927232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</a:rPr>
              <a:t>｜</a:t>
            </a:r>
            <a:endParaRPr lang="ko-KR" altLang="en-US" sz="1400" dirty="0"/>
          </a:p>
        </p:txBody>
      </p:sp>
      <p:sp>
        <p:nvSpPr>
          <p:cNvPr id="50" name="TextBox 49">
            <a:hlinkClick r:id="rId8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5746358" y="1927232"/>
            <a:ext cx="1326785" cy="3114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떡만들기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체험</a:t>
            </a:r>
          </a:p>
        </p:txBody>
      </p:sp>
      <p:sp>
        <p:nvSpPr>
          <p:cNvPr id="51" name="직사각형 50"/>
          <p:cNvSpPr/>
          <p:nvPr/>
        </p:nvSpPr>
        <p:spPr>
          <a:xfrm>
            <a:off x="6981444" y="1927232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</a:rPr>
              <a:t>｜</a:t>
            </a:r>
            <a:endParaRPr lang="ko-KR" altLang="en-US" sz="1400" dirty="0"/>
          </a:p>
        </p:txBody>
      </p:sp>
      <p:sp>
        <p:nvSpPr>
          <p:cNvPr id="52" name="TextBox 51">
            <a:hlinkClick r:id="rId9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7345646" y="1927231"/>
            <a:ext cx="9964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다도 체험</a:t>
            </a:r>
          </a:p>
        </p:txBody>
      </p:sp>
      <p:sp>
        <p:nvSpPr>
          <p:cNvPr id="53" name="직사각형 52"/>
          <p:cNvSpPr/>
          <p:nvPr/>
        </p:nvSpPr>
        <p:spPr>
          <a:xfrm>
            <a:off x="8342081" y="1930924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</a:rPr>
              <a:t>｜</a:t>
            </a:r>
            <a:endParaRPr lang="ko-KR" altLang="en-US" sz="1400" dirty="0"/>
          </a:p>
        </p:txBody>
      </p:sp>
      <p:sp>
        <p:nvSpPr>
          <p:cNvPr id="54" name="TextBox 53">
            <a:hlinkClick r:id="rId10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8751601" y="1927231"/>
            <a:ext cx="10397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농장 체험</a:t>
            </a:r>
          </a:p>
        </p:txBody>
      </p:sp>
    </p:spTree>
    <p:extLst>
      <p:ext uri="{BB962C8B-B14F-4D97-AF65-F5344CB8AC3E}">
        <p14:creationId xmlns:p14="http://schemas.microsoft.com/office/powerpoint/2010/main" val="40704144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hlinkClick r:id="rId2" action="ppaction://hlinksldjump"/>
          </p:cNvPr>
          <p:cNvSpPr txBox="1"/>
          <p:nvPr/>
        </p:nvSpPr>
        <p:spPr>
          <a:xfrm>
            <a:off x="213825" y="245116"/>
            <a:ext cx="35715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DASAN RESORT</a:t>
            </a:r>
            <a:endParaRPr lang="ko-KR" altLang="en-US" sz="3200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hlinkClick r:id="rId2" action="ppaction://hlinksldjump"/>
          </p:cNvPr>
          <p:cNvSpPr txBox="1"/>
          <p:nvPr/>
        </p:nvSpPr>
        <p:spPr>
          <a:xfrm>
            <a:off x="0" y="1010885"/>
            <a:ext cx="12192000" cy="5112000"/>
          </a:xfrm>
          <a:prstGeom prst="rect">
            <a:avLst/>
          </a:prstGeom>
          <a:solidFill>
            <a:schemeClr val="bg1">
              <a:lumMod val="85000"/>
              <a:alpha val="82000"/>
            </a:schemeClr>
          </a:solidFill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pic>
        <p:nvPicPr>
          <p:cNvPr id="7" name="그림 6">
            <a:hlinkClick r:id="rId2" action="ppaction://hlinksldjump"/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9" t="6866" r="13586"/>
          <a:stretch/>
        </p:blipFill>
        <p:spPr>
          <a:xfrm>
            <a:off x="5535561" y="1018759"/>
            <a:ext cx="6656439" cy="5078000"/>
          </a:xfrm>
          <a:prstGeom prst="rect">
            <a:avLst/>
          </a:prstGeom>
        </p:spPr>
      </p:pic>
      <p:sp>
        <p:nvSpPr>
          <p:cNvPr id="8" name="TextBox 7">
            <a:hlinkClick r:id="rId2" action="ppaction://hlinksldjump"/>
          </p:cNvPr>
          <p:cNvSpPr txBox="1"/>
          <p:nvPr/>
        </p:nvSpPr>
        <p:spPr>
          <a:xfrm>
            <a:off x="141326" y="1369639"/>
            <a:ext cx="35715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SUWON</a:t>
            </a:r>
            <a:endParaRPr lang="ko-KR" altLang="en-US" sz="3600" b="1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hlinkClick r:id="rId2" action="ppaction://hlinksldjump"/>
          </p:cNvPr>
          <p:cNvSpPr txBox="1"/>
          <p:nvPr/>
        </p:nvSpPr>
        <p:spPr>
          <a:xfrm>
            <a:off x="141326" y="2015970"/>
            <a:ext cx="3571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문화와 역사가 흐르는 도시</a:t>
            </a:r>
            <a:r>
              <a:rPr lang="en-US" altLang="ko-KR" b="1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b="1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수원</a:t>
            </a:r>
            <a:endParaRPr lang="en-US" altLang="ko-KR" b="1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hlinkClick r:id="rId2" action="ppaction://hlinksldjump"/>
          </p:cNvPr>
          <p:cNvSpPr txBox="1"/>
          <p:nvPr/>
        </p:nvSpPr>
        <p:spPr>
          <a:xfrm>
            <a:off x="141326" y="2614389"/>
            <a:ext cx="525291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유네스코 세계문화 유산인 수원화성을 품고 있는 </a:t>
            </a:r>
            <a:endParaRPr lang="en-US" altLang="ko-KR" sz="1600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문화와 역사의 도시 수원</a:t>
            </a:r>
            <a:r>
              <a:rPr lang="en-US" altLang="ko-KR" sz="1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600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 속에서 여유로움과 특별한 추억을</a:t>
            </a:r>
            <a:r>
              <a:rPr lang="en-US" altLang="ko-KR" sz="1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선물하는 </a:t>
            </a:r>
            <a:endParaRPr lang="en-US" altLang="ko-KR" sz="1600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 곳은</a:t>
            </a:r>
            <a:r>
              <a:rPr lang="en-US" altLang="ko-KR" sz="1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b="1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다산리조트 수원</a:t>
            </a:r>
            <a:r>
              <a:rPr lang="ko-KR" altLang="en-US" sz="1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입니다</a:t>
            </a:r>
            <a:r>
              <a:rPr lang="en-US" altLang="ko-KR" sz="1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endParaRPr lang="en-US" altLang="ko-KR" sz="1600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141326" y="4751375"/>
            <a:ext cx="1622321" cy="307777"/>
            <a:chOff x="141326" y="4782468"/>
            <a:chExt cx="1622321" cy="307777"/>
          </a:xfrm>
        </p:grpSpPr>
        <p:sp>
          <p:nvSpPr>
            <p:cNvPr id="9" name="TextBox 8">
              <a:hlinkClick r:id="rId2" action="ppaction://hlinksldjump"/>
            </p:cNvPr>
            <p:cNvSpPr txBox="1"/>
            <p:nvPr/>
          </p:nvSpPr>
          <p:spPr>
            <a:xfrm>
              <a:off x="141326" y="4782468"/>
              <a:ext cx="153999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>
                  <a:ln w="19050">
                    <a:noFill/>
                  </a:ln>
                  <a:solidFill>
                    <a:schemeClr val="bg1">
                      <a:lumMod val="6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자세히 보기 </a:t>
              </a:r>
            </a:p>
          </p:txBody>
        </p:sp>
        <p:cxnSp>
          <p:nvCxnSpPr>
            <p:cNvPr id="3" name="직선 연결선 2">
              <a:hlinkClick r:id="rId2" action="ppaction://hlinksldjump"/>
            </p:cNvPr>
            <p:cNvCxnSpPr/>
            <p:nvPr/>
          </p:nvCxnSpPr>
          <p:spPr>
            <a:xfrm>
              <a:off x="1297858" y="4994787"/>
              <a:ext cx="465789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hlinkClick r:id="rId2" action="ppaction://hlinksldjump"/>
            </p:cNvPr>
            <p:cNvCxnSpPr/>
            <p:nvPr/>
          </p:nvCxnSpPr>
          <p:spPr>
            <a:xfrm>
              <a:off x="1661651" y="4906299"/>
              <a:ext cx="82331" cy="82649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5270448"/>
      </p:ext>
    </p:extLst>
  </p:cSld>
  <p:clrMapOvr>
    <a:masterClrMapping/>
  </p:clrMapOvr>
  <p:transition spd="slow">
    <p:push dir="u"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389767" y="2499360"/>
            <a:ext cx="5710406" cy="401339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591777" y="2613688"/>
            <a:ext cx="5414885" cy="33686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 err="1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떡만들기</a:t>
            </a:r>
            <a:r>
              <a:rPr lang="ko-KR" altLang="en-US" sz="2400" b="1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체험</a:t>
            </a:r>
            <a:endParaRPr lang="en-US" altLang="ko-KR" sz="2400" b="1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2400" b="1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옛 방식으로 떡을 만들어 볼 수 있는 체험입니다</a:t>
            </a:r>
            <a:r>
              <a:rPr lang="en-US" altLang="ko-KR" sz="1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체험으로 만든 떡을 직접 먹으면서 좋은 시간 보내실 수 있습니다</a:t>
            </a:r>
            <a:r>
              <a:rPr lang="en-US" altLang="ko-KR" sz="1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! </a:t>
            </a:r>
            <a:r>
              <a:rPr lang="ko-KR" altLang="en-US" sz="1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특별히 수원에서 생산한 쌀로 떡을 만들 수 있습니다</a:t>
            </a:r>
            <a:r>
              <a:rPr lang="en-US" altLang="ko-KR" sz="1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600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 err="1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다산리조트에서</a:t>
            </a:r>
            <a:r>
              <a:rPr lang="ko-KR" altLang="en-US" sz="1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dirty="0" err="1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떡만들기</a:t>
            </a:r>
            <a:r>
              <a:rPr lang="ko-KR" altLang="en-US" sz="1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체험을 통해 쫀득쫀득하고 향도 좋은 떡을 즐기시고</a:t>
            </a:r>
            <a:r>
              <a:rPr lang="en-US" altLang="ko-KR" sz="1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좋은 시간 보내세요</a:t>
            </a:r>
            <a:r>
              <a:rPr lang="en-US" altLang="ko-KR" sz="1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!</a:t>
            </a:r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735" b="17187"/>
          <a:stretch/>
        </p:blipFill>
        <p:spPr>
          <a:xfrm>
            <a:off x="6096000" y="2519095"/>
            <a:ext cx="5815918" cy="4007280"/>
          </a:xfrm>
          <a:prstGeom prst="rect">
            <a:avLst/>
          </a:prstGeom>
        </p:spPr>
      </p:pic>
      <p:sp>
        <p:nvSpPr>
          <p:cNvPr id="42" name="TextBox 41">
            <a:hlinkClick r:id="rId4" action="ppaction://hlinksldjump"/>
            <a:extLst>
              <a:ext uri="{FF2B5EF4-FFF2-40B4-BE49-F238E27FC236}">
                <a16:creationId xmlns:a16="http://schemas.microsoft.com/office/drawing/2014/main" id="{5B91270C-A6C4-4B12-990A-8E450FC54BC3}"/>
              </a:ext>
            </a:extLst>
          </p:cNvPr>
          <p:cNvSpPr txBox="1"/>
          <p:nvPr/>
        </p:nvSpPr>
        <p:spPr>
          <a:xfrm>
            <a:off x="10176901" y="505675"/>
            <a:ext cx="13003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고객센터</a:t>
            </a:r>
          </a:p>
        </p:txBody>
      </p:sp>
      <p:sp>
        <p:nvSpPr>
          <p:cNvPr id="43" name="TextBox 42">
            <a:hlinkClick r:id="rId4" action="ppaction://hlinksldjump"/>
          </p:cNvPr>
          <p:cNvSpPr txBox="1"/>
          <p:nvPr/>
        </p:nvSpPr>
        <p:spPr>
          <a:xfrm>
            <a:off x="290061" y="448886"/>
            <a:ext cx="26021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n w="19050">
                  <a:noFill/>
                </a:ln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DASAN RESORT</a:t>
            </a:r>
            <a:endParaRPr lang="ko-KR" altLang="en-US" sz="2400" b="1" dirty="0">
              <a:ln w="19050">
                <a:noFill/>
              </a:ln>
              <a:solidFill>
                <a:schemeClr val="tx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TextBox 43">
            <a:hlinkClick r:id="rId4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3331026" y="518610"/>
            <a:ext cx="13250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통합예약</a:t>
            </a:r>
          </a:p>
        </p:txBody>
      </p:sp>
      <p:sp>
        <p:nvSpPr>
          <p:cNvPr id="45" name="TextBox 44">
            <a:hlinkClick r:id="rId4" action="ppaction://hlinksldjump"/>
            <a:extLst>
              <a:ext uri="{FF2B5EF4-FFF2-40B4-BE49-F238E27FC236}">
                <a16:creationId xmlns:a16="http://schemas.microsoft.com/office/drawing/2014/main" id="{7998F973-8D88-4A40-85FA-9758A265D305}"/>
              </a:ext>
            </a:extLst>
          </p:cNvPr>
          <p:cNvSpPr txBox="1"/>
          <p:nvPr/>
        </p:nvSpPr>
        <p:spPr>
          <a:xfrm>
            <a:off x="5487088" y="518610"/>
            <a:ext cx="15860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리조트 안내</a:t>
            </a:r>
          </a:p>
        </p:txBody>
      </p:sp>
      <p:sp>
        <p:nvSpPr>
          <p:cNvPr id="46" name="TextBox 45">
            <a:hlinkClick r:id="rId4" action="ppaction://hlinksldjump"/>
            <a:extLst>
              <a:ext uri="{FF2B5EF4-FFF2-40B4-BE49-F238E27FC236}">
                <a16:creationId xmlns:a16="http://schemas.microsoft.com/office/drawing/2014/main" id="{7998F973-8D88-4A40-85FA-9758A265D305}"/>
              </a:ext>
            </a:extLst>
          </p:cNvPr>
          <p:cNvSpPr txBox="1"/>
          <p:nvPr/>
        </p:nvSpPr>
        <p:spPr>
          <a:xfrm>
            <a:off x="7763274" y="510075"/>
            <a:ext cx="15804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리조트 소식</a:t>
            </a:r>
          </a:p>
        </p:txBody>
      </p:sp>
      <p:cxnSp>
        <p:nvCxnSpPr>
          <p:cNvPr id="47" name="직선 연결선 46"/>
          <p:cNvCxnSpPr/>
          <p:nvPr/>
        </p:nvCxnSpPr>
        <p:spPr>
          <a:xfrm>
            <a:off x="290061" y="1046133"/>
            <a:ext cx="11722536" cy="0"/>
          </a:xfrm>
          <a:prstGeom prst="line">
            <a:avLst/>
          </a:prstGeom>
          <a:ln w="1905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387268" y="1274921"/>
            <a:ext cx="35715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서비스</a:t>
            </a:r>
            <a:endParaRPr lang="ko-KR" altLang="en-US" sz="3200" b="1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20AA467-AAC6-49C8-BC48-720A0B2C4D27}"/>
              </a:ext>
            </a:extLst>
          </p:cNvPr>
          <p:cNvSpPr txBox="1"/>
          <p:nvPr/>
        </p:nvSpPr>
        <p:spPr>
          <a:xfrm>
            <a:off x="561567" y="3160415"/>
            <a:ext cx="4510309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ln w="19050">
                  <a:noFill/>
                </a:ln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Making Rice Cake</a:t>
            </a:r>
          </a:p>
        </p:txBody>
      </p:sp>
      <p:sp>
        <p:nvSpPr>
          <p:cNvPr id="24" name="TextBox 23">
            <a:hlinkClick r:id="rId5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389768" y="1927231"/>
            <a:ext cx="13502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수원화성 투어</a:t>
            </a:r>
          </a:p>
        </p:txBody>
      </p:sp>
      <p:sp>
        <p:nvSpPr>
          <p:cNvPr id="37" name="직사각형 36"/>
          <p:cNvSpPr/>
          <p:nvPr/>
        </p:nvSpPr>
        <p:spPr>
          <a:xfrm>
            <a:off x="1631006" y="1920372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</a:rPr>
              <a:t>｜</a:t>
            </a:r>
            <a:endParaRPr lang="ko-KR" altLang="en-US" sz="1400" dirty="0"/>
          </a:p>
        </p:txBody>
      </p:sp>
      <p:sp>
        <p:nvSpPr>
          <p:cNvPr id="38" name="TextBox 37">
            <a:hlinkClick r:id="rId6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1956380" y="1920372"/>
            <a:ext cx="17790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광교호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둘레길 투어</a:t>
            </a:r>
          </a:p>
        </p:txBody>
      </p:sp>
      <p:sp>
        <p:nvSpPr>
          <p:cNvPr id="39" name="직사각형 38"/>
          <p:cNvSpPr/>
          <p:nvPr/>
        </p:nvSpPr>
        <p:spPr>
          <a:xfrm>
            <a:off x="3587639" y="1927232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</a:rPr>
              <a:t>｜</a:t>
            </a:r>
            <a:endParaRPr lang="ko-KR" altLang="en-US" sz="1400" dirty="0"/>
          </a:p>
        </p:txBody>
      </p:sp>
      <p:sp>
        <p:nvSpPr>
          <p:cNvPr id="40" name="TextBox 39">
            <a:hlinkClick r:id="rId7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3939343" y="1930924"/>
            <a:ext cx="15731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수원 </a:t>
            </a:r>
            <a:r>
              <a:rPr lang="ko-KR" altLang="en-US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전통주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체험</a:t>
            </a:r>
          </a:p>
        </p:txBody>
      </p:sp>
      <p:sp>
        <p:nvSpPr>
          <p:cNvPr id="49" name="직사각형 48"/>
          <p:cNvSpPr/>
          <p:nvPr/>
        </p:nvSpPr>
        <p:spPr>
          <a:xfrm>
            <a:off x="5420793" y="1927232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</a:rPr>
              <a:t>｜</a:t>
            </a:r>
            <a:endParaRPr lang="ko-KR" altLang="en-US" sz="1400" dirty="0"/>
          </a:p>
        </p:txBody>
      </p:sp>
      <p:sp>
        <p:nvSpPr>
          <p:cNvPr id="50" name="TextBox 49">
            <a:hlinkClick r:id="rId8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5746358" y="1927232"/>
            <a:ext cx="1326785" cy="3114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떡만들기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체험</a:t>
            </a:r>
          </a:p>
        </p:txBody>
      </p:sp>
      <p:sp>
        <p:nvSpPr>
          <p:cNvPr id="51" name="직사각형 50"/>
          <p:cNvSpPr/>
          <p:nvPr/>
        </p:nvSpPr>
        <p:spPr>
          <a:xfrm>
            <a:off x="6981444" y="1927232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</a:rPr>
              <a:t>｜</a:t>
            </a:r>
            <a:endParaRPr lang="ko-KR" altLang="en-US" sz="1400" dirty="0"/>
          </a:p>
        </p:txBody>
      </p:sp>
      <p:sp>
        <p:nvSpPr>
          <p:cNvPr id="52" name="TextBox 51">
            <a:hlinkClick r:id="rId9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7345646" y="1927231"/>
            <a:ext cx="9964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다도 체험</a:t>
            </a:r>
          </a:p>
        </p:txBody>
      </p:sp>
      <p:sp>
        <p:nvSpPr>
          <p:cNvPr id="53" name="직사각형 52"/>
          <p:cNvSpPr/>
          <p:nvPr/>
        </p:nvSpPr>
        <p:spPr>
          <a:xfrm>
            <a:off x="8342081" y="1930924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</a:rPr>
              <a:t>｜</a:t>
            </a:r>
            <a:endParaRPr lang="ko-KR" altLang="en-US" sz="1400" dirty="0"/>
          </a:p>
        </p:txBody>
      </p:sp>
      <p:sp>
        <p:nvSpPr>
          <p:cNvPr id="54" name="TextBox 53">
            <a:hlinkClick r:id="rId10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8751601" y="1927231"/>
            <a:ext cx="10397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농장 체험</a:t>
            </a:r>
          </a:p>
        </p:txBody>
      </p:sp>
    </p:spTree>
    <p:extLst>
      <p:ext uri="{BB962C8B-B14F-4D97-AF65-F5344CB8AC3E}">
        <p14:creationId xmlns:p14="http://schemas.microsoft.com/office/powerpoint/2010/main" val="31572725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389767" y="2499360"/>
            <a:ext cx="5710406" cy="401339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591777" y="2645220"/>
            <a:ext cx="5304526" cy="33686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다도 체험</a:t>
            </a:r>
            <a:endParaRPr lang="en-US" altLang="ko-KR" sz="2400" b="1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2400" b="1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다도체험을 통해서 여유로운 시간을 </a:t>
            </a:r>
            <a:r>
              <a:rPr lang="ko-KR" altLang="en-US" sz="1600" dirty="0" err="1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보내보세요</a:t>
            </a:r>
            <a:r>
              <a:rPr lang="en-US" altLang="ko-KR" sz="1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!</a:t>
            </a:r>
          </a:p>
          <a:p>
            <a:pPr>
              <a:lnSpc>
                <a:spcPct val="150000"/>
              </a:lnSpc>
            </a:pPr>
            <a:r>
              <a:rPr lang="ko-KR" altLang="en-US" sz="1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향긋한 차로 개운해지는 하루를 만들 수 있습니다</a:t>
            </a:r>
            <a:r>
              <a:rPr lang="en-US" altLang="ko-KR" sz="1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600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 err="1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다산리조트와</a:t>
            </a:r>
            <a:r>
              <a:rPr lang="ko-KR" altLang="en-US" sz="1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함께 차를 우려먹으면서 휴식을 취하고 마음을 가다듬어보세요</a:t>
            </a:r>
            <a:r>
              <a:rPr lang="en-US" altLang="ko-KR" sz="1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! </a:t>
            </a:r>
            <a:r>
              <a:rPr lang="ko-KR" altLang="en-US" sz="1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마음속 차분함과 평온함을 느낄 수 있습니다</a:t>
            </a:r>
            <a:r>
              <a:rPr lang="en-US" altLang="ko-KR" sz="1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pic>
        <p:nvPicPr>
          <p:cNvPr id="38" name="그림 3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40" b="4818"/>
          <a:stretch/>
        </p:blipFill>
        <p:spPr>
          <a:xfrm>
            <a:off x="6096000" y="2499360"/>
            <a:ext cx="5782382" cy="4013393"/>
          </a:xfrm>
          <a:prstGeom prst="rect">
            <a:avLst/>
          </a:prstGeom>
        </p:spPr>
      </p:pic>
      <p:sp>
        <p:nvSpPr>
          <p:cNvPr id="39" name="TextBox 38">
            <a:hlinkClick r:id="rId4" action="ppaction://hlinksldjump"/>
            <a:extLst>
              <a:ext uri="{FF2B5EF4-FFF2-40B4-BE49-F238E27FC236}">
                <a16:creationId xmlns:a16="http://schemas.microsoft.com/office/drawing/2014/main" id="{5B91270C-A6C4-4B12-990A-8E450FC54BC3}"/>
              </a:ext>
            </a:extLst>
          </p:cNvPr>
          <p:cNvSpPr txBox="1"/>
          <p:nvPr/>
        </p:nvSpPr>
        <p:spPr>
          <a:xfrm>
            <a:off x="10176901" y="505675"/>
            <a:ext cx="12373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고객센터</a:t>
            </a:r>
          </a:p>
        </p:txBody>
      </p:sp>
      <p:sp>
        <p:nvSpPr>
          <p:cNvPr id="40" name="TextBox 39">
            <a:hlinkClick r:id="rId4" action="ppaction://hlinksldjump"/>
          </p:cNvPr>
          <p:cNvSpPr txBox="1"/>
          <p:nvPr/>
        </p:nvSpPr>
        <p:spPr>
          <a:xfrm>
            <a:off x="290061" y="448886"/>
            <a:ext cx="26021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n w="19050">
                  <a:noFill/>
                </a:ln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DASAN RESORT</a:t>
            </a:r>
            <a:endParaRPr lang="ko-KR" altLang="en-US" sz="2400" b="1" dirty="0">
              <a:ln w="19050">
                <a:noFill/>
              </a:ln>
              <a:solidFill>
                <a:schemeClr val="tx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2" name="TextBox 41">
            <a:hlinkClick r:id="rId4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3331026" y="518610"/>
            <a:ext cx="13881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통합예약</a:t>
            </a:r>
          </a:p>
        </p:txBody>
      </p:sp>
      <p:sp>
        <p:nvSpPr>
          <p:cNvPr id="43" name="TextBox 42">
            <a:hlinkClick r:id="rId4" action="ppaction://hlinksldjump"/>
            <a:extLst>
              <a:ext uri="{FF2B5EF4-FFF2-40B4-BE49-F238E27FC236}">
                <a16:creationId xmlns:a16="http://schemas.microsoft.com/office/drawing/2014/main" id="{7998F973-8D88-4A40-85FA-9758A265D305}"/>
              </a:ext>
            </a:extLst>
          </p:cNvPr>
          <p:cNvSpPr txBox="1"/>
          <p:nvPr/>
        </p:nvSpPr>
        <p:spPr>
          <a:xfrm>
            <a:off x="5487088" y="518610"/>
            <a:ext cx="16809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리조트 안내</a:t>
            </a:r>
          </a:p>
        </p:txBody>
      </p:sp>
      <p:sp>
        <p:nvSpPr>
          <p:cNvPr id="44" name="TextBox 43">
            <a:hlinkClick r:id="rId4" action="ppaction://hlinksldjump"/>
            <a:extLst>
              <a:ext uri="{FF2B5EF4-FFF2-40B4-BE49-F238E27FC236}">
                <a16:creationId xmlns:a16="http://schemas.microsoft.com/office/drawing/2014/main" id="{7998F973-8D88-4A40-85FA-9758A265D305}"/>
              </a:ext>
            </a:extLst>
          </p:cNvPr>
          <p:cNvSpPr txBox="1"/>
          <p:nvPr/>
        </p:nvSpPr>
        <p:spPr>
          <a:xfrm>
            <a:off x="7763273" y="510075"/>
            <a:ext cx="16224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리조트 소식</a:t>
            </a:r>
          </a:p>
        </p:txBody>
      </p:sp>
      <p:cxnSp>
        <p:nvCxnSpPr>
          <p:cNvPr id="45" name="직선 연결선 44"/>
          <p:cNvCxnSpPr/>
          <p:nvPr/>
        </p:nvCxnSpPr>
        <p:spPr>
          <a:xfrm>
            <a:off x="290061" y="1046133"/>
            <a:ext cx="11722536" cy="0"/>
          </a:xfrm>
          <a:prstGeom prst="line">
            <a:avLst/>
          </a:prstGeom>
          <a:ln w="1905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387268" y="1274921"/>
            <a:ext cx="35715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서비스</a:t>
            </a:r>
            <a:endParaRPr lang="ko-KR" altLang="en-US" sz="3200" b="1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9232708-876E-461E-BC95-FBCED5644ED5}"/>
              </a:ext>
            </a:extLst>
          </p:cNvPr>
          <p:cNvSpPr txBox="1"/>
          <p:nvPr/>
        </p:nvSpPr>
        <p:spPr>
          <a:xfrm>
            <a:off x="640395" y="3191946"/>
            <a:ext cx="4510309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ln w="19050">
                  <a:noFill/>
                </a:ln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Tea Ceremony Experience </a:t>
            </a:r>
          </a:p>
        </p:txBody>
      </p:sp>
      <p:sp>
        <p:nvSpPr>
          <p:cNvPr id="24" name="TextBox 23">
            <a:hlinkClick r:id="rId5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389768" y="1927231"/>
            <a:ext cx="13502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수원화성 투어</a:t>
            </a:r>
          </a:p>
        </p:txBody>
      </p:sp>
      <p:sp>
        <p:nvSpPr>
          <p:cNvPr id="37" name="직사각형 36"/>
          <p:cNvSpPr/>
          <p:nvPr/>
        </p:nvSpPr>
        <p:spPr>
          <a:xfrm>
            <a:off x="1631006" y="1920372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</a:rPr>
              <a:t>｜</a:t>
            </a:r>
            <a:endParaRPr lang="ko-KR" altLang="en-US" sz="1400" dirty="0"/>
          </a:p>
        </p:txBody>
      </p:sp>
      <p:sp>
        <p:nvSpPr>
          <p:cNvPr id="41" name="TextBox 40">
            <a:hlinkClick r:id="rId6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1956380" y="1920372"/>
            <a:ext cx="17790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광교호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둘레길 투어</a:t>
            </a:r>
          </a:p>
        </p:txBody>
      </p:sp>
      <p:sp>
        <p:nvSpPr>
          <p:cNvPr id="47" name="직사각형 46"/>
          <p:cNvSpPr/>
          <p:nvPr/>
        </p:nvSpPr>
        <p:spPr>
          <a:xfrm>
            <a:off x="3587639" y="1927232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</a:rPr>
              <a:t>｜</a:t>
            </a:r>
            <a:endParaRPr lang="ko-KR" altLang="en-US" sz="1400" dirty="0"/>
          </a:p>
        </p:txBody>
      </p:sp>
      <p:sp>
        <p:nvSpPr>
          <p:cNvPr id="48" name="TextBox 47">
            <a:hlinkClick r:id="rId7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3939343" y="1930924"/>
            <a:ext cx="15731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수원 </a:t>
            </a:r>
            <a:r>
              <a:rPr lang="ko-KR" altLang="en-US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전통주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체험</a:t>
            </a:r>
          </a:p>
        </p:txBody>
      </p:sp>
      <p:sp>
        <p:nvSpPr>
          <p:cNvPr id="49" name="직사각형 48"/>
          <p:cNvSpPr/>
          <p:nvPr/>
        </p:nvSpPr>
        <p:spPr>
          <a:xfrm>
            <a:off x="5420793" y="1927232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</a:rPr>
              <a:t>｜</a:t>
            </a:r>
            <a:endParaRPr lang="ko-KR" altLang="en-US" sz="1400" dirty="0"/>
          </a:p>
        </p:txBody>
      </p:sp>
      <p:sp>
        <p:nvSpPr>
          <p:cNvPr id="50" name="TextBox 49">
            <a:hlinkClick r:id="rId8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5746358" y="1927232"/>
            <a:ext cx="1326785" cy="3114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떡만들기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체험</a:t>
            </a:r>
          </a:p>
        </p:txBody>
      </p:sp>
      <p:sp>
        <p:nvSpPr>
          <p:cNvPr id="51" name="직사각형 50"/>
          <p:cNvSpPr/>
          <p:nvPr/>
        </p:nvSpPr>
        <p:spPr>
          <a:xfrm>
            <a:off x="6981444" y="1927232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</a:rPr>
              <a:t>｜</a:t>
            </a:r>
            <a:endParaRPr lang="ko-KR" altLang="en-US" sz="1400" dirty="0"/>
          </a:p>
        </p:txBody>
      </p:sp>
      <p:sp>
        <p:nvSpPr>
          <p:cNvPr id="52" name="TextBox 51">
            <a:hlinkClick r:id="rId9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7345646" y="1927231"/>
            <a:ext cx="9964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다도 체험</a:t>
            </a:r>
          </a:p>
        </p:txBody>
      </p:sp>
      <p:sp>
        <p:nvSpPr>
          <p:cNvPr id="53" name="직사각형 52"/>
          <p:cNvSpPr/>
          <p:nvPr/>
        </p:nvSpPr>
        <p:spPr>
          <a:xfrm>
            <a:off x="8342081" y="1930924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</a:rPr>
              <a:t>｜</a:t>
            </a:r>
            <a:endParaRPr lang="ko-KR" altLang="en-US" sz="1400" dirty="0"/>
          </a:p>
        </p:txBody>
      </p:sp>
      <p:sp>
        <p:nvSpPr>
          <p:cNvPr id="54" name="TextBox 53">
            <a:hlinkClick r:id="rId10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8751601" y="1927231"/>
            <a:ext cx="10397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농장 체험</a:t>
            </a:r>
          </a:p>
        </p:txBody>
      </p:sp>
    </p:spTree>
    <p:extLst>
      <p:ext uri="{BB962C8B-B14F-4D97-AF65-F5344CB8AC3E}">
        <p14:creationId xmlns:p14="http://schemas.microsoft.com/office/powerpoint/2010/main" val="27810623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389767" y="2499360"/>
            <a:ext cx="5710406" cy="401339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544480" y="2613688"/>
            <a:ext cx="5209934" cy="33686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농장 체험</a:t>
            </a:r>
            <a:endParaRPr lang="en-US" altLang="ko-KR" sz="2400" b="1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2400" b="1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수원의 </a:t>
            </a:r>
            <a:r>
              <a:rPr lang="ko-KR" altLang="en-US" sz="1600" dirty="0" err="1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도심속</a:t>
            </a:r>
            <a:r>
              <a:rPr lang="ko-KR" altLang="en-US" sz="1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농장체험을 해볼 수 있습니다</a:t>
            </a:r>
            <a:r>
              <a:rPr lang="en-US" altLang="ko-KR" sz="1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건강하게 자라고 있는 다양한 채소들을 직접 보실 수 있는 기회입니다</a:t>
            </a:r>
            <a:r>
              <a:rPr lang="en-US" altLang="ko-KR" sz="1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가족끼리 함께 하는 값진 경험임을 자부합니다</a:t>
            </a:r>
            <a:r>
              <a:rPr lang="en-US" altLang="ko-KR" sz="1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600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 err="1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다산리조트와</a:t>
            </a:r>
            <a:r>
              <a:rPr lang="ko-KR" altLang="en-US" sz="1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함께 </a:t>
            </a:r>
            <a:r>
              <a:rPr lang="ko-KR" altLang="en-US" sz="1600" dirty="0" err="1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스마트팜도</a:t>
            </a:r>
            <a:r>
              <a:rPr lang="ko-KR" altLang="en-US" sz="1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체험할 수 있는 기회를 놓치지 마시고 꼭 체험해보세요</a:t>
            </a:r>
            <a:r>
              <a:rPr lang="en-US" altLang="ko-KR" sz="1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!</a:t>
            </a:r>
          </a:p>
        </p:txBody>
      </p:sp>
      <p:pic>
        <p:nvPicPr>
          <p:cNvPr id="39" name="그림 3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65" t="1098" r="3672"/>
          <a:stretch/>
        </p:blipFill>
        <p:spPr>
          <a:xfrm>
            <a:off x="6100173" y="2514384"/>
            <a:ext cx="5796496" cy="3988016"/>
          </a:xfrm>
          <a:prstGeom prst="rect">
            <a:avLst/>
          </a:prstGeom>
        </p:spPr>
      </p:pic>
      <p:sp>
        <p:nvSpPr>
          <p:cNvPr id="40" name="TextBox 39">
            <a:hlinkClick r:id="rId4" action="ppaction://hlinksldjump"/>
            <a:extLst>
              <a:ext uri="{FF2B5EF4-FFF2-40B4-BE49-F238E27FC236}">
                <a16:creationId xmlns:a16="http://schemas.microsoft.com/office/drawing/2014/main" id="{5B91270C-A6C4-4B12-990A-8E450FC54BC3}"/>
              </a:ext>
            </a:extLst>
          </p:cNvPr>
          <p:cNvSpPr txBox="1"/>
          <p:nvPr/>
        </p:nvSpPr>
        <p:spPr>
          <a:xfrm>
            <a:off x="10176901" y="505675"/>
            <a:ext cx="13424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고객센터</a:t>
            </a:r>
          </a:p>
        </p:txBody>
      </p:sp>
      <p:sp>
        <p:nvSpPr>
          <p:cNvPr id="41" name="TextBox 40">
            <a:hlinkClick r:id="rId4" action="ppaction://hlinksldjump"/>
          </p:cNvPr>
          <p:cNvSpPr txBox="1"/>
          <p:nvPr/>
        </p:nvSpPr>
        <p:spPr>
          <a:xfrm>
            <a:off x="290061" y="448886"/>
            <a:ext cx="26021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n w="19050">
                  <a:noFill/>
                </a:ln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DASAN RESORT</a:t>
            </a:r>
            <a:endParaRPr lang="ko-KR" altLang="en-US" sz="2400" b="1" dirty="0">
              <a:ln w="19050">
                <a:noFill/>
              </a:ln>
              <a:solidFill>
                <a:schemeClr val="tx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2" name="TextBox 41">
            <a:hlinkClick r:id="rId4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3331026" y="518610"/>
            <a:ext cx="13040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통합예약</a:t>
            </a:r>
          </a:p>
        </p:txBody>
      </p:sp>
      <p:sp>
        <p:nvSpPr>
          <p:cNvPr id="43" name="TextBox 42">
            <a:hlinkClick r:id="rId4" action="ppaction://hlinksldjump"/>
            <a:extLst>
              <a:ext uri="{FF2B5EF4-FFF2-40B4-BE49-F238E27FC236}">
                <a16:creationId xmlns:a16="http://schemas.microsoft.com/office/drawing/2014/main" id="{7998F973-8D88-4A40-85FA-9758A265D305}"/>
              </a:ext>
            </a:extLst>
          </p:cNvPr>
          <p:cNvSpPr txBox="1"/>
          <p:nvPr/>
        </p:nvSpPr>
        <p:spPr>
          <a:xfrm>
            <a:off x="5487088" y="518610"/>
            <a:ext cx="15860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리조트 안내</a:t>
            </a:r>
          </a:p>
        </p:txBody>
      </p:sp>
      <p:sp>
        <p:nvSpPr>
          <p:cNvPr id="44" name="TextBox 43">
            <a:hlinkClick r:id="rId4" action="ppaction://hlinksldjump"/>
            <a:extLst>
              <a:ext uri="{FF2B5EF4-FFF2-40B4-BE49-F238E27FC236}">
                <a16:creationId xmlns:a16="http://schemas.microsoft.com/office/drawing/2014/main" id="{7998F973-8D88-4A40-85FA-9758A265D305}"/>
              </a:ext>
            </a:extLst>
          </p:cNvPr>
          <p:cNvSpPr txBox="1"/>
          <p:nvPr/>
        </p:nvSpPr>
        <p:spPr>
          <a:xfrm>
            <a:off x="7763274" y="510075"/>
            <a:ext cx="16014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리조트 소식</a:t>
            </a:r>
          </a:p>
        </p:txBody>
      </p:sp>
      <p:cxnSp>
        <p:nvCxnSpPr>
          <p:cNvPr id="45" name="직선 연결선 44"/>
          <p:cNvCxnSpPr/>
          <p:nvPr/>
        </p:nvCxnSpPr>
        <p:spPr>
          <a:xfrm>
            <a:off x="290061" y="1046133"/>
            <a:ext cx="11722536" cy="0"/>
          </a:xfrm>
          <a:prstGeom prst="line">
            <a:avLst/>
          </a:prstGeom>
          <a:ln w="1905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387268" y="1274921"/>
            <a:ext cx="35715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서비스</a:t>
            </a:r>
            <a:endParaRPr lang="ko-KR" altLang="en-US" sz="3200" b="1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BB8524E-3ED8-488C-A328-8163CDA799C7}"/>
              </a:ext>
            </a:extLst>
          </p:cNvPr>
          <p:cNvSpPr txBox="1"/>
          <p:nvPr/>
        </p:nvSpPr>
        <p:spPr>
          <a:xfrm>
            <a:off x="561567" y="3128883"/>
            <a:ext cx="4510309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ln w="19050">
                  <a:noFill/>
                </a:ln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Farm Experience</a:t>
            </a:r>
          </a:p>
        </p:txBody>
      </p:sp>
      <p:sp>
        <p:nvSpPr>
          <p:cNvPr id="24" name="TextBox 23">
            <a:hlinkClick r:id="rId5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389768" y="1927231"/>
            <a:ext cx="13502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수원화성 투어</a:t>
            </a:r>
          </a:p>
        </p:txBody>
      </p:sp>
      <p:sp>
        <p:nvSpPr>
          <p:cNvPr id="37" name="직사각형 36"/>
          <p:cNvSpPr/>
          <p:nvPr/>
        </p:nvSpPr>
        <p:spPr>
          <a:xfrm>
            <a:off x="1631006" y="1920372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</a:rPr>
              <a:t>｜</a:t>
            </a:r>
            <a:endParaRPr lang="ko-KR" altLang="en-US" sz="1400" dirty="0"/>
          </a:p>
        </p:txBody>
      </p:sp>
      <p:sp>
        <p:nvSpPr>
          <p:cNvPr id="38" name="TextBox 37">
            <a:hlinkClick r:id="rId6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1956380" y="1920372"/>
            <a:ext cx="17790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광교호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둘레길 투어</a:t>
            </a:r>
          </a:p>
        </p:txBody>
      </p:sp>
      <p:sp>
        <p:nvSpPr>
          <p:cNvPr id="46" name="직사각형 45"/>
          <p:cNvSpPr/>
          <p:nvPr/>
        </p:nvSpPr>
        <p:spPr>
          <a:xfrm>
            <a:off x="3587639" y="1927232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</a:rPr>
              <a:t>｜</a:t>
            </a:r>
            <a:endParaRPr lang="ko-KR" altLang="en-US" sz="1400" dirty="0"/>
          </a:p>
        </p:txBody>
      </p:sp>
      <p:sp>
        <p:nvSpPr>
          <p:cNvPr id="48" name="TextBox 47">
            <a:hlinkClick r:id="rId7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3939343" y="1930924"/>
            <a:ext cx="15731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수원 </a:t>
            </a:r>
            <a:r>
              <a:rPr lang="ko-KR" altLang="en-US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전통주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체험</a:t>
            </a:r>
          </a:p>
        </p:txBody>
      </p:sp>
      <p:sp>
        <p:nvSpPr>
          <p:cNvPr id="49" name="직사각형 48"/>
          <p:cNvSpPr/>
          <p:nvPr/>
        </p:nvSpPr>
        <p:spPr>
          <a:xfrm>
            <a:off x="5420793" y="1927232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</a:rPr>
              <a:t>｜</a:t>
            </a:r>
            <a:endParaRPr lang="ko-KR" altLang="en-US" sz="1400" dirty="0"/>
          </a:p>
        </p:txBody>
      </p:sp>
      <p:sp>
        <p:nvSpPr>
          <p:cNvPr id="50" name="TextBox 49">
            <a:hlinkClick r:id="rId8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5746358" y="1927232"/>
            <a:ext cx="1326785" cy="3114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떡만들기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체험</a:t>
            </a:r>
          </a:p>
        </p:txBody>
      </p:sp>
      <p:sp>
        <p:nvSpPr>
          <p:cNvPr id="51" name="직사각형 50"/>
          <p:cNvSpPr/>
          <p:nvPr/>
        </p:nvSpPr>
        <p:spPr>
          <a:xfrm>
            <a:off x="6981444" y="1927232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</a:rPr>
              <a:t>｜</a:t>
            </a:r>
            <a:endParaRPr lang="ko-KR" altLang="en-US" sz="1400" dirty="0"/>
          </a:p>
        </p:txBody>
      </p:sp>
      <p:sp>
        <p:nvSpPr>
          <p:cNvPr id="52" name="TextBox 51">
            <a:hlinkClick r:id="rId9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7345646" y="1927231"/>
            <a:ext cx="9964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다도 체험</a:t>
            </a:r>
          </a:p>
        </p:txBody>
      </p:sp>
      <p:sp>
        <p:nvSpPr>
          <p:cNvPr id="53" name="직사각형 52"/>
          <p:cNvSpPr/>
          <p:nvPr/>
        </p:nvSpPr>
        <p:spPr>
          <a:xfrm>
            <a:off x="8342081" y="1930924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</a:rPr>
              <a:t>｜</a:t>
            </a:r>
            <a:endParaRPr lang="ko-KR" altLang="en-US" sz="1400" dirty="0"/>
          </a:p>
        </p:txBody>
      </p:sp>
      <p:sp>
        <p:nvSpPr>
          <p:cNvPr id="54" name="TextBox 53">
            <a:hlinkClick r:id="rId10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8751601" y="1927231"/>
            <a:ext cx="10397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농장 체험</a:t>
            </a:r>
          </a:p>
        </p:txBody>
      </p:sp>
    </p:spTree>
    <p:extLst>
      <p:ext uri="{BB962C8B-B14F-4D97-AF65-F5344CB8AC3E}">
        <p14:creationId xmlns:p14="http://schemas.microsoft.com/office/powerpoint/2010/main" val="368993810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34" t="1912" r="56474"/>
          <a:stretch/>
        </p:blipFill>
        <p:spPr>
          <a:xfrm>
            <a:off x="389767" y="2503170"/>
            <a:ext cx="5706234" cy="4009583"/>
          </a:xfrm>
          <a:prstGeom prst="rect">
            <a:avLst/>
          </a:prstGeom>
        </p:spPr>
      </p:pic>
      <p:sp>
        <p:nvSpPr>
          <p:cNvPr id="49" name="TextBox 48"/>
          <p:cNvSpPr txBox="1"/>
          <p:nvPr/>
        </p:nvSpPr>
        <p:spPr>
          <a:xfrm>
            <a:off x="389767" y="1472735"/>
            <a:ext cx="35715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3200" b="1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6072013" y="2503170"/>
            <a:ext cx="5710406" cy="40199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6183468" y="2543533"/>
            <a:ext cx="5293829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슈퍼마켓</a:t>
            </a:r>
            <a:endParaRPr lang="en-US" altLang="ko-KR" sz="2400" b="1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2400" b="1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고객님의 만족을 우선시 하는 슈퍼마켓에서 생필품 및 여행에 필요한 모든 물건을 담고 있습니다</a:t>
            </a:r>
            <a:r>
              <a:rPr lang="en-US" altLang="ko-KR" sz="1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슈퍼마켓에서 합리적인 가격으로 필요한 물건을 사실 수 있습니다</a:t>
            </a:r>
            <a:r>
              <a:rPr lang="en-US" altLang="ko-KR" sz="1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200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위치</a:t>
            </a:r>
            <a:r>
              <a:rPr lang="en-US" altLang="ko-KR" sz="12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2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지하 </a:t>
            </a:r>
            <a:r>
              <a:rPr lang="en-US" altLang="ko-KR" sz="12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2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층</a:t>
            </a:r>
            <a:endParaRPr lang="en-US" altLang="ko-KR" sz="1200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운영 시간</a:t>
            </a:r>
            <a:r>
              <a:rPr lang="en-US" altLang="ko-KR" sz="12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: 00:00~24:00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문의전화</a:t>
            </a:r>
            <a:r>
              <a:rPr lang="en-US" altLang="ko-KR" sz="12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: 031-219-2732</a:t>
            </a:r>
          </a:p>
          <a:p>
            <a:pPr>
              <a:lnSpc>
                <a:spcPct val="150000"/>
              </a:lnSpc>
            </a:pPr>
            <a:endParaRPr lang="en-US" altLang="ko-KR" sz="1200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</a:endParaRPr>
          </a:p>
        </p:txBody>
      </p:sp>
      <p:sp>
        <p:nvSpPr>
          <p:cNvPr id="62" name="TextBox 61">
            <a:hlinkClick r:id="rId4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387269" y="1955911"/>
            <a:ext cx="963518" cy="3146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슈퍼마켓</a:t>
            </a:r>
          </a:p>
        </p:txBody>
      </p:sp>
      <p:sp>
        <p:nvSpPr>
          <p:cNvPr id="63" name="직사각형 62"/>
          <p:cNvSpPr/>
          <p:nvPr/>
        </p:nvSpPr>
        <p:spPr>
          <a:xfrm>
            <a:off x="1205597" y="1960383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</a:rPr>
              <a:t>｜</a:t>
            </a:r>
            <a:endParaRPr lang="ko-KR" altLang="en-US" sz="1400" dirty="0"/>
          </a:p>
        </p:txBody>
      </p:sp>
      <p:sp>
        <p:nvSpPr>
          <p:cNvPr id="64" name="TextBox 63">
            <a:hlinkClick r:id="rId5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1519541" y="1944873"/>
            <a:ext cx="9044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마사지룸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2362130" y="1967243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</a:rPr>
              <a:t>｜</a:t>
            </a:r>
            <a:endParaRPr lang="ko-KR" altLang="en-US" sz="1400" dirty="0"/>
          </a:p>
        </p:txBody>
      </p:sp>
      <p:sp>
        <p:nvSpPr>
          <p:cNvPr id="66" name="TextBox 65">
            <a:hlinkClick r:id="rId6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2633824" y="1955911"/>
            <a:ext cx="8403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수영장</a:t>
            </a:r>
          </a:p>
        </p:txBody>
      </p:sp>
      <p:sp>
        <p:nvSpPr>
          <p:cNvPr id="67" name="직사각형 66"/>
          <p:cNvSpPr/>
          <p:nvPr/>
        </p:nvSpPr>
        <p:spPr>
          <a:xfrm>
            <a:off x="3258024" y="1967243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</a:rPr>
              <a:t>｜</a:t>
            </a:r>
            <a:endParaRPr lang="ko-KR" altLang="en-US" sz="1400" dirty="0"/>
          </a:p>
        </p:txBody>
      </p:sp>
      <p:sp>
        <p:nvSpPr>
          <p:cNvPr id="68" name="TextBox 67">
            <a:hlinkClick r:id="rId7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3580539" y="1970936"/>
            <a:ext cx="8329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사우나</a:t>
            </a:r>
          </a:p>
        </p:txBody>
      </p:sp>
      <p:sp>
        <p:nvSpPr>
          <p:cNvPr id="69" name="직사각형 68"/>
          <p:cNvSpPr/>
          <p:nvPr/>
        </p:nvSpPr>
        <p:spPr>
          <a:xfrm>
            <a:off x="4210426" y="1967243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</a:rPr>
              <a:t>｜</a:t>
            </a:r>
            <a:endParaRPr lang="ko-KR" altLang="en-US" sz="1400" dirty="0"/>
          </a:p>
        </p:txBody>
      </p:sp>
      <p:sp>
        <p:nvSpPr>
          <p:cNvPr id="70" name="TextBox 69">
            <a:hlinkClick r:id="rId8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4519824" y="1967243"/>
            <a:ext cx="7564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헬스장</a:t>
            </a:r>
          </a:p>
        </p:txBody>
      </p:sp>
      <p:sp>
        <p:nvSpPr>
          <p:cNvPr id="71" name="직사각형 70"/>
          <p:cNvSpPr/>
          <p:nvPr/>
        </p:nvSpPr>
        <p:spPr>
          <a:xfrm>
            <a:off x="5116372" y="1962767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</a:rPr>
              <a:t>｜</a:t>
            </a:r>
            <a:endParaRPr lang="ko-KR" altLang="en-US" sz="1400" dirty="0"/>
          </a:p>
        </p:txBody>
      </p:sp>
      <p:sp>
        <p:nvSpPr>
          <p:cNvPr id="72" name="TextBox 71">
            <a:hlinkClick r:id="rId9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5403102" y="1970935"/>
            <a:ext cx="9546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워터파크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6183468" y="1956978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</a:rPr>
              <a:t>｜</a:t>
            </a:r>
            <a:endParaRPr lang="ko-KR" altLang="en-US" sz="1400" dirty="0"/>
          </a:p>
        </p:txBody>
      </p:sp>
      <p:sp>
        <p:nvSpPr>
          <p:cNvPr id="39" name="TextBox 38">
            <a:hlinkClick r:id="rId10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6459785" y="1970935"/>
            <a:ext cx="760580" cy="307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바베큐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7094719" y="1944872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</a:rPr>
              <a:t>｜</a:t>
            </a:r>
            <a:endParaRPr lang="ko-KR" altLang="en-US" sz="1400" dirty="0"/>
          </a:p>
        </p:txBody>
      </p:sp>
      <p:sp>
        <p:nvSpPr>
          <p:cNvPr id="41" name="TextBox 40">
            <a:hlinkClick r:id="rId11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7371035" y="1962767"/>
            <a:ext cx="7421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별보기</a:t>
            </a:r>
          </a:p>
        </p:txBody>
      </p:sp>
      <p:sp>
        <p:nvSpPr>
          <p:cNvPr id="42" name="직사각형 41"/>
          <p:cNvSpPr/>
          <p:nvPr/>
        </p:nvSpPr>
        <p:spPr>
          <a:xfrm>
            <a:off x="7974409" y="1939718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</a:rPr>
              <a:t>｜</a:t>
            </a:r>
            <a:endParaRPr lang="ko-KR" altLang="en-US" sz="1400" dirty="0"/>
          </a:p>
        </p:txBody>
      </p:sp>
      <p:sp>
        <p:nvSpPr>
          <p:cNvPr id="43" name="TextBox 42">
            <a:hlinkClick r:id="rId12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8233618" y="1946696"/>
            <a:ext cx="9546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눈썰매장</a:t>
            </a:r>
          </a:p>
        </p:txBody>
      </p:sp>
      <p:sp>
        <p:nvSpPr>
          <p:cNvPr id="44" name="직사각형 43"/>
          <p:cNvSpPr/>
          <p:nvPr/>
        </p:nvSpPr>
        <p:spPr>
          <a:xfrm>
            <a:off x="8992850" y="1936415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</a:rPr>
              <a:t>｜</a:t>
            </a:r>
            <a:endParaRPr lang="ko-KR" altLang="en-US" sz="1400" dirty="0"/>
          </a:p>
        </p:txBody>
      </p:sp>
      <p:sp>
        <p:nvSpPr>
          <p:cNvPr id="45" name="TextBox 44">
            <a:hlinkClick r:id="rId13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9260978" y="1936414"/>
            <a:ext cx="9546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빙어낚시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6" name="TextBox 45">
            <a:hlinkClick r:id="rId14" action="ppaction://hlinksldjump"/>
            <a:extLst>
              <a:ext uri="{FF2B5EF4-FFF2-40B4-BE49-F238E27FC236}">
                <a16:creationId xmlns:a16="http://schemas.microsoft.com/office/drawing/2014/main" id="{5B91270C-A6C4-4B12-990A-8E450FC54BC3}"/>
              </a:ext>
            </a:extLst>
          </p:cNvPr>
          <p:cNvSpPr txBox="1"/>
          <p:nvPr/>
        </p:nvSpPr>
        <p:spPr>
          <a:xfrm>
            <a:off x="10176901" y="505675"/>
            <a:ext cx="13003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고객센터</a:t>
            </a:r>
          </a:p>
        </p:txBody>
      </p:sp>
      <p:sp>
        <p:nvSpPr>
          <p:cNvPr id="47" name="TextBox 46">
            <a:hlinkClick r:id="rId14" action="ppaction://hlinksldjump"/>
          </p:cNvPr>
          <p:cNvSpPr txBox="1"/>
          <p:nvPr/>
        </p:nvSpPr>
        <p:spPr>
          <a:xfrm>
            <a:off x="290061" y="448886"/>
            <a:ext cx="26021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n w="19050">
                  <a:noFill/>
                </a:ln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DASAN RESORT</a:t>
            </a:r>
            <a:endParaRPr lang="ko-KR" altLang="en-US" sz="2400" b="1" dirty="0">
              <a:ln w="19050">
                <a:noFill/>
              </a:ln>
              <a:solidFill>
                <a:schemeClr val="tx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8" name="TextBox 47">
            <a:hlinkClick r:id="rId14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3331026" y="518610"/>
            <a:ext cx="13670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통합예약</a:t>
            </a:r>
          </a:p>
        </p:txBody>
      </p:sp>
      <p:sp>
        <p:nvSpPr>
          <p:cNvPr id="51" name="TextBox 50">
            <a:hlinkClick r:id="rId14" action="ppaction://hlinksldjump"/>
            <a:extLst>
              <a:ext uri="{FF2B5EF4-FFF2-40B4-BE49-F238E27FC236}">
                <a16:creationId xmlns:a16="http://schemas.microsoft.com/office/drawing/2014/main" id="{7998F973-8D88-4A40-85FA-9758A265D305}"/>
              </a:ext>
            </a:extLst>
          </p:cNvPr>
          <p:cNvSpPr txBox="1"/>
          <p:nvPr/>
        </p:nvSpPr>
        <p:spPr>
          <a:xfrm>
            <a:off x="5487088" y="518610"/>
            <a:ext cx="17332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리조트 안내</a:t>
            </a:r>
          </a:p>
        </p:txBody>
      </p:sp>
      <p:sp>
        <p:nvSpPr>
          <p:cNvPr id="52" name="TextBox 51">
            <a:hlinkClick r:id="rId14" action="ppaction://hlinksldjump"/>
            <a:extLst>
              <a:ext uri="{FF2B5EF4-FFF2-40B4-BE49-F238E27FC236}">
                <a16:creationId xmlns:a16="http://schemas.microsoft.com/office/drawing/2014/main" id="{7998F973-8D88-4A40-85FA-9758A265D305}"/>
              </a:ext>
            </a:extLst>
          </p:cNvPr>
          <p:cNvSpPr txBox="1"/>
          <p:nvPr/>
        </p:nvSpPr>
        <p:spPr>
          <a:xfrm>
            <a:off x="7763273" y="510075"/>
            <a:ext cx="15937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리조트 소식</a:t>
            </a:r>
          </a:p>
        </p:txBody>
      </p:sp>
      <p:cxnSp>
        <p:nvCxnSpPr>
          <p:cNvPr id="53" name="직선 연결선 52"/>
          <p:cNvCxnSpPr/>
          <p:nvPr/>
        </p:nvCxnSpPr>
        <p:spPr>
          <a:xfrm>
            <a:off x="290061" y="1046133"/>
            <a:ext cx="11722536" cy="0"/>
          </a:xfrm>
          <a:prstGeom prst="line">
            <a:avLst/>
          </a:prstGeom>
          <a:ln w="1905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387268" y="1274921"/>
            <a:ext cx="35715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편의시설</a:t>
            </a:r>
            <a:endParaRPr lang="ko-KR" altLang="en-US" sz="3200" b="1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C77B715-CF69-4407-BB1C-1524919C30EA}"/>
              </a:ext>
            </a:extLst>
          </p:cNvPr>
          <p:cNvSpPr txBox="1"/>
          <p:nvPr/>
        </p:nvSpPr>
        <p:spPr>
          <a:xfrm>
            <a:off x="6363278" y="3002759"/>
            <a:ext cx="4510309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ln w="19050">
                  <a:noFill/>
                </a:ln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Supermarket</a:t>
            </a:r>
          </a:p>
        </p:txBody>
      </p:sp>
    </p:spTree>
    <p:extLst>
      <p:ext uri="{BB962C8B-B14F-4D97-AF65-F5344CB8AC3E}">
        <p14:creationId xmlns:p14="http://schemas.microsoft.com/office/powerpoint/2010/main" val="37476103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직사각형 51"/>
          <p:cNvSpPr/>
          <p:nvPr/>
        </p:nvSpPr>
        <p:spPr>
          <a:xfrm>
            <a:off x="6072013" y="2503170"/>
            <a:ext cx="5710406" cy="40199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52"/>
          <p:cNvSpPr txBox="1"/>
          <p:nvPr/>
        </p:nvSpPr>
        <p:spPr>
          <a:xfrm>
            <a:off x="6183468" y="2543533"/>
            <a:ext cx="4510309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 err="1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마사지룸</a:t>
            </a:r>
            <a:endParaRPr lang="en-US" altLang="ko-KR" sz="2400" b="1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0" name="TextBox 59">
            <a:hlinkClick r:id="rId3" action="ppaction://hlinksldjump"/>
            <a:extLst>
              <a:ext uri="{FF2B5EF4-FFF2-40B4-BE49-F238E27FC236}">
                <a16:creationId xmlns:a16="http://schemas.microsoft.com/office/drawing/2014/main" id="{5B91270C-A6C4-4B12-990A-8E450FC54BC3}"/>
              </a:ext>
            </a:extLst>
          </p:cNvPr>
          <p:cNvSpPr txBox="1"/>
          <p:nvPr/>
        </p:nvSpPr>
        <p:spPr>
          <a:xfrm>
            <a:off x="10176901" y="505675"/>
            <a:ext cx="13214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고객센터</a:t>
            </a:r>
          </a:p>
        </p:txBody>
      </p:sp>
      <p:sp>
        <p:nvSpPr>
          <p:cNvPr id="61" name="TextBox 60">
            <a:hlinkClick r:id="rId3" action="ppaction://hlinksldjump"/>
          </p:cNvPr>
          <p:cNvSpPr txBox="1"/>
          <p:nvPr/>
        </p:nvSpPr>
        <p:spPr>
          <a:xfrm>
            <a:off x="290061" y="448886"/>
            <a:ext cx="26021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n w="19050">
                  <a:noFill/>
                </a:ln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DASAN RESORT</a:t>
            </a:r>
            <a:endParaRPr lang="ko-KR" altLang="en-US" sz="2400" b="1" dirty="0">
              <a:ln w="19050">
                <a:noFill/>
              </a:ln>
              <a:solidFill>
                <a:schemeClr val="tx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2" name="TextBox 61">
            <a:hlinkClick r:id="rId3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3331026" y="518610"/>
            <a:ext cx="13776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통합예약</a:t>
            </a:r>
          </a:p>
        </p:txBody>
      </p:sp>
      <p:sp>
        <p:nvSpPr>
          <p:cNvPr id="63" name="TextBox 62">
            <a:hlinkClick r:id="rId3" action="ppaction://hlinksldjump"/>
            <a:extLst>
              <a:ext uri="{FF2B5EF4-FFF2-40B4-BE49-F238E27FC236}">
                <a16:creationId xmlns:a16="http://schemas.microsoft.com/office/drawing/2014/main" id="{7998F973-8D88-4A40-85FA-9758A265D305}"/>
              </a:ext>
            </a:extLst>
          </p:cNvPr>
          <p:cNvSpPr txBox="1"/>
          <p:nvPr/>
        </p:nvSpPr>
        <p:spPr>
          <a:xfrm>
            <a:off x="5487088" y="518610"/>
            <a:ext cx="16076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리조트 안내</a:t>
            </a:r>
          </a:p>
        </p:txBody>
      </p:sp>
      <p:sp>
        <p:nvSpPr>
          <p:cNvPr id="64" name="TextBox 63">
            <a:hlinkClick r:id="rId3" action="ppaction://hlinksldjump"/>
            <a:extLst>
              <a:ext uri="{FF2B5EF4-FFF2-40B4-BE49-F238E27FC236}">
                <a16:creationId xmlns:a16="http://schemas.microsoft.com/office/drawing/2014/main" id="{7998F973-8D88-4A40-85FA-9758A265D305}"/>
              </a:ext>
            </a:extLst>
          </p:cNvPr>
          <p:cNvSpPr txBox="1"/>
          <p:nvPr/>
        </p:nvSpPr>
        <p:spPr>
          <a:xfrm>
            <a:off x="7763273" y="510075"/>
            <a:ext cx="15937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리조트 소식</a:t>
            </a:r>
          </a:p>
        </p:txBody>
      </p:sp>
      <p:cxnSp>
        <p:nvCxnSpPr>
          <p:cNvPr id="65" name="직선 연결선 64"/>
          <p:cNvCxnSpPr/>
          <p:nvPr/>
        </p:nvCxnSpPr>
        <p:spPr>
          <a:xfrm>
            <a:off x="290061" y="1046133"/>
            <a:ext cx="11722536" cy="0"/>
          </a:xfrm>
          <a:prstGeom prst="line">
            <a:avLst/>
          </a:prstGeom>
          <a:ln w="1905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387268" y="1274921"/>
            <a:ext cx="35715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편의시설</a:t>
            </a:r>
            <a:endParaRPr lang="ko-KR" altLang="en-US" sz="3200" b="1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4" t="329" r="23009" b="1"/>
          <a:stretch/>
        </p:blipFill>
        <p:spPr>
          <a:xfrm>
            <a:off x="366013" y="2508959"/>
            <a:ext cx="5706000" cy="4011134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6186759" y="3668114"/>
            <a:ext cx="546395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뭉친 근육을 이완시켜 피로와 스트레스를 풀어주고 </a:t>
            </a:r>
            <a:endParaRPr lang="en-US" altLang="ko-KR" sz="1600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혈액순환에 도움을 주는 마사지로 몸과 마음의 </a:t>
            </a:r>
            <a:r>
              <a:rPr lang="ko-KR" altLang="en-US" sz="1600" dirty="0" err="1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힐링을</a:t>
            </a:r>
            <a:r>
              <a:rPr lang="ko-KR" altLang="en-US" sz="1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1600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선사합니다</a:t>
            </a:r>
            <a:r>
              <a:rPr lang="en-US" altLang="ko-KR" sz="1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200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위치</a:t>
            </a:r>
            <a:r>
              <a:rPr lang="en-US" altLang="ko-KR" sz="12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: </a:t>
            </a:r>
            <a:r>
              <a:rPr lang="ko-KR" altLang="en-US" sz="12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지하 </a:t>
            </a:r>
            <a:r>
              <a:rPr lang="en-US" altLang="ko-KR" sz="12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1</a:t>
            </a:r>
            <a:r>
              <a:rPr lang="ko-KR" altLang="en-US" sz="12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층</a:t>
            </a:r>
            <a:endParaRPr lang="en-US" altLang="ko-KR" sz="1200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운영 시간</a:t>
            </a:r>
            <a:r>
              <a:rPr lang="en-US" altLang="ko-KR" sz="12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: 11:00~22:00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문의전화</a:t>
            </a:r>
            <a:r>
              <a:rPr lang="en-US" altLang="ko-KR" sz="12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: 031-219-2792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6284449" y="3050056"/>
            <a:ext cx="4510309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ln w="19050">
                  <a:noFill/>
                </a:ln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Massage Room</a:t>
            </a:r>
          </a:p>
        </p:txBody>
      </p:sp>
      <p:sp>
        <p:nvSpPr>
          <p:cNvPr id="34" name="TextBox 33">
            <a:hlinkClick r:id="rId5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387269" y="1955911"/>
            <a:ext cx="963518" cy="3146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슈퍼마켓</a:t>
            </a:r>
          </a:p>
        </p:txBody>
      </p:sp>
      <p:sp>
        <p:nvSpPr>
          <p:cNvPr id="35" name="직사각형 34"/>
          <p:cNvSpPr/>
          <p:nvPr/>
        </p:nvSpPr>
        <p:spPr>
          <a:xfrm>
            <a:off x="1205597" y="1960383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</a:rPr>
              <a:t>｜</a:t>
            </a:r>
            <a:endParaRPr lang="ko-KR" altLang="en-US" sz="1400" dirty="0"/>
          </a:p>
        </p:txBody>
      </p:sp>
      <p:sp>
        <p:nvSpPr>
          <p:cNvPr id="36" name="TextBox 35">
            <a:hlinkClick r:id="rId6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1519541" y="1944873"/>
            <a:ext cx="9044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마사지룸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2362130" y="1967243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</a:rPr>
              <a:t>｜</a:t>
            </a:r>
            <a:endParaRPr lang="ko-KR" altLang="en-US" sz="1400" dirty="0"/>
          </a:p>
        </p:txBody>
      </p:sp>
      <p:sp>
        <p:nvSpPr>
          <p:cNvPr id="38" name="TextBox 37">
            <a:hlinkClick r:id="rId7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2633824" y="1955911"/>
            <a:ext cx="8403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수영장</a:t>
            </a:r>
          </a:p>
        </p:txBody>
      </p:sp>
      <p:sp>
        <p:nvSpPr>
          <p:cNvPr id="39" name="직사각형 38"/>
          <p:cNvSpPr/>
          <p:nvPr/>
        </p:nvSpPr>
        <p:spPr>
          <a:xfrm>
            <a:off x="3258024" y="1967243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</a:rPr>
              <a:t>｜</a:t>
            </a:r>
            <a:endParaRPr lang="ko-KR" altLang="en-US" sz="1400" dirty="0"/>
          </a:p>
        </p:txBody>
      </p:sp>
      <p:sp>
        <p:nvSpPr>
          <p:cNvPr id="40" name="TextBox 39">
            <a:hlinkClick r:id="rId8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3580539" y="1970936"/>
            <a:ext cx="8329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사우나</a:t>
            </a:r>
          </a:p>
        </p:txBody>
      </p:sp>
      <p:sp>
        <p:nvSpPr>
          <p:cNvPr id="41" name="직사각형 40"/>
          <p:cNvSpPr/>
          <p:nvPr/>
        </p:nvSpPr>
        <p:spPr>
          <a:xfrm>
            <a:off x="4210426" y="1967243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</a:rPr>
              <a:t>｜</a:t>
            </a:r>
            <a:endParaRPr lang="ko-KR" altLang="en-US" sz="1400" dirty="0"/>
          </a:p>
        </p:txBody>
      </p:sp>
      <p:sp>
        <p:nvSpPr>
          <p:cNvPr id="42" name="TextBox 41">
            <a:hlinkClick r:id="rId9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4519824" y="1967243"/>
            <a:ext cx="7564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헬스장</a:t>
            </a:r>
          </a:p>
        </p:txBody>
      </p:sp>
      <p:sp>
        <p:nvSpPr>
          <p:cNvPr id="43" name="직사각형 42"/>
          <p:cNvSpPr/>
          <p:nvPr/>
        </p:nvSpPr>
        <p:spPr>
          <a:xfrm>
            <a:off x="5116372" y="1962767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</a:rPr>
              <a:t>｜</a:t>
            </a:r>
            <a:endParaRPr lang="ko-KR" altLang="en-US" sz="1400" dirty="0"/>
          </a:p>
        </p:txBody>
      </p:sp>
      <p:sp>
        <p:nvSpPr>
          <p:cNvPr id="44" name="TextBox 43">
            <a:hlinkClick r:id="rId10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5403102" y="1970935"/>
            <a:ext cx="9546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워터파크</a:t>
            </a:r>
          </a:p>
        </p:txBody>
      </p:sp>
      <p:sp>
        <p:nvSpPr>
          <p:cNvPr id="45" name="직사각형 44"/>
          <p:cNvSpPr/>
          <p:nvPr/>
        </p:nvSpPr>
        <p:spPr>
          <a:xfrm>
            <a:off x="6183468" y="1956978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</a:rPr>
              <a:t>｜</a:t>
            </a:r>
            <a:endParaRPr lang="ko-KR" altLang="en-US" sz="1400" dirty="0"/>
          </a:p>
        </p:txBody>
      </p:sp>
      <p:sp>
        <p:nvSpPr>
          <p:cNvPr id="46" name="TextBox 45">
            <a:hlinkClick r:id="rId11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6459785" y="1970935"/>
            <a:ext cx="760580" cy="307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바베큐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7094719" y="1944872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</a:rPr>
              <a:t>｜</a:t>
            </a:r>
            <a:endParaRPr lang="ko-KR" altLang="en-US" sz="1400" dirty="0"/>
          </a:p>
        </p:txBody>
      </p:sp>
      <p:sp>
        <p:nvSpPr>
          <p:cNvPr id="48" name="TextBox 47">
            <a:hlinkClick r:id="rId12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7371035" y="1962767"/>
            <a:ext cx="7421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별보기</a:t>
            </a:r>
          </a:p>
        </p:txBody>
      </p:sp>
      <p:sp>
        <p:nvSpPr>
          <p:cNvPr id="49" name="직사각형 48"/>
          <p:cNvSpPr/>
          <p:nvPr/>
        </p:nvSpPr>
        <p:spPr>
          <a:xfrm>
            <a:off x="7974409" y="1939718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</a:rPr>
              <a:t>｜</a:t>
            </a:r>
            <a:endParaRPr lang="ko-KR" altLang="en-US" sz="1400" dirty="0"/>
          </a:p>
        </p:txBody>
      </p:sp>
      <p:sp>
        <p:nvSpPr>
          <p:cNvPr id="50" name="TextBox 49">
            <a:hlinkClick r:id="rId13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8233618" y="1946696"/>
            <a:ext cx="9546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눈썰매장</a:t>
            </a:r>
          </a:p>
        </p:txBody>
      </p:sp>
      <p:sp>
        <p:nvSpPr>
          <p:cNvPr id="51" name="직사각형 50"/>
          <p:cNvSpPr/>
          <p:nvPr/>
        </p:nvSpPr>
        <p:spPr>
          <a:xfrm>
            <a:off x="8992850" y="1936415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</a:rPr>
              <a:t>｜</a:t>
            </a:r>
            <a:endParaRPr lang="ko-KR" altLang="en-US" sz="1400" dirty="0"/>
          </a:p>
        </p:txBody>
      </p:sp>
      <p:sp>
        <p:nvSpPr>
          <p:cNvPr id="54" name="TextBox 53">
            <a:hlinkClick r:id="rId14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9260978" y="1936414"/>
            <a:ext cx="9546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빙어낚시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8353226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Box 48"/>
          <p:cNvSpPr txBox="1"/>
          <p:nvPr/>
        </p:nvSpPr>
        <p:spPr>
          <a:xfrm>
            <a:off x="389767" y="1472735"/>
            <a:ext cx="35715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3200" b="1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019" y="2503170"/>
            <a:ext cx="5662564" cy="4019935"/>
          </a:xfrm>
          <a:prstGeom prst="rect">
            <a:avLst/>
          </a:prstGeom>
        </p:spPr>
      </p:pic>
      <p:sp>
        <p:nvSpPr>
          <p:cNvPr id="51" name="직사각형 50"/>
          <p:cNvSpPr/>
          <p:nvPr/>
        </p:nvSpPr>
        <p:spPr>
          <a:xfrm>
            <a:off x="6072013" y="2503170"/>
            <a:ext cx="5710406" cy="40199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TextBox 51"/>
          <p:cNvSpPr txBox="1"/>
          <p:nvPr/>
        </p:nvSpPr>
        <p:spPr>
          <a:xfrm>
            <a:off x="6183468" y="2543533"/>
            <a:ext cx="5546077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수영장</a:t>
            </a:r>
            <a:endParaRPr lang="en-US" altLang="ko-KR" sz="2400" b="1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2400" b="1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어르신들과 어린 아이들도 즐길 수 있는 수영장에서 하루의 즐거움을 배로 해보세요</a:t>
            </a:r>
            <a:r>
              <a:rPr lang="en-US" altLang="ko-KR" sz="1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ko-KR" altLang="en-US" sz="1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1600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경치구경도 하며 마사지 같은 물놀이도 즐길 수 있습니다</a:t>
            </a:r>
            <a:r>
              <a:rPr lang="en-US" altLang="ko-KR" sz="1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600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위치</a:t>
            </a:r>
            <a:r>
              <a:rPr lang="en-US" altLang="ko-KR" sz="12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: </a:t>
            </a:r>
            <a:r>
              <a:rPr lang="ko-KR" altLang="en-US" sz="12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별관 </a:t>
            </a:r>
            <a:r>
              <a:rPr lang="en-US" altLang="ko-KR" sz="12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3</a:t>
            </a:r>
            <a:r>
              <a:rPr lang="ko-KR" altLang="en-US" sz="12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층</a:t>
            </a:r>
            <a:endParaRPr lang="en-US" altLang="ko-KR" sz="1200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운영 시간</a:t>
            </a:r>
            <a:r>
              <a:rPr lang="en-US" altLang="ko-KR" sz="12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: 07:00~20:00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문의전화</a:t>
            </a:r>
            <a:r>
              <a:rPr lang="en-US" altLang="ko-KR" sz="12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: 031-219-2736</a:t>
            </a:r>
          </a:p>
        </p:txBody>
      </p:sp>
      <p:sp>
        <p:nvSpPr>
          <p:cNvPr id="53" name="TextBox 52">
            <a:hlinkClick r:id="rId4" action="ppaction://hlinksldjump"/>
            <a:extLst>
              <a:ext uri="{FF2B5EF4-FFF2-40B4-BE49-F238E27FC236}">
                <a16:creationId xmlns:a16="http://schemas.microsoft.com/office/drawing/2014/main" id="{5B91270C-A6C4-4B12-990A-8E450FC54BC3}"/>
              </a:ext>
            </a:extLst>
          </p:cNvPr>
          <p:cNvSpPr txBox="1"/>
          <p:nvPr/>
        </p:nvSpPr>
        <p:spPr>
          <a:xfrm>
            <a:off x="10176901" y="505675"/>
            <a:ext cx="12373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고객센터</a:t>
            </a:r>
          </a:p>
        </p:txBody>
      </p:sp>
      <p:sp>
        <p:nvSpPr>
          <p:cNvPr id="54" name="TextBox 53">
            <a:hlinkClick r:id="rId4" action="ppaction://hlinksldjump"/>
          </p:cNvPr>
          <p:cNvSpPr txBox="1"/>
          <p:nvPr/>
        </p:nvSpPr>
        <p:spPr>
          <a:xfrm>
            <a:off x="290061" y="448886"/>
            <a:ext cx="26021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n w="19050">
                  <a:noFill/>
                </a:ln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DASAN RESORT</a:t>
            </a:r>
            <a:endParaRPr lang="ko-KR" altLang="en-US" sz="2400" b="1" dirty="0">
              <a:ln w="19050">
                <a:noFill/>
              </a:ln>
              <a:solidFill>
                <a:schemeClr val="tx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5" name="TextBox 54">
            <a:hlinkClick r:id="rId4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3331026" y="518610"/>
            <a:ext cx="12436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통합예약</a:t>
            </a:r>
          </a:p>
        </p:txBody>
      </p:sp>
      <p:sp>
        <p:nvSpPr>
          <p:cNvPr id="56" name="TextBox 55">
            <a:hlinkClick r:id="rId4" action="ppaction://hlinksldjump"/>
            <a:extLst>
              <a:ext uri="{FF2B5EF4-FFF2-40B4-BE49-F238E27FC236}">
                <a16:creationId xmlns:a16="http://schemas.microsoft.com/office/drawing/2014/main" id="{7998F973-8D88-4A40-85FA-9758A265D305}"/>
              </a:ext>
            </a:extLst>
          </p:cNvPr>
          <p:cNvSpPr txBox="1"/>
          <p:nvPr/>
        </p:nvSpPr>
        <p:spPr>
          <a:xfrm>
            <a:off x="5487088" y="518610"/>
            <a:ext cx="16076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리조트 안내</a:t>
            </a:r>
          </a:p>
        </p:txBody>
      </p:sp>
      <p:sp>
        <p:nvSpPr>
          <p:cNvPr id="57" name="TextBox 56">
            <a:hlinkClick r:id="rId4" action="ppaction://hlinksldjump"/>
            <a:extLst>
              <a:ext uri="{FF2B5EF4-FFF2-40B4-BE49-F238E27FC236}">
                <a16:creationId xmlns:a16="http://schemas.microsoft.com/office/drawing/2014/main" id="{7998F973-8D88-4A40-85FA-9758A265D305}"/>
              </a:ext>
            </a:extLst>
          </p:cNvPr>
          <p:cNvSpPr txBox="1"/>
          <p:nvPr/>
        </p:nvSpPr>
        <p:spPr>
          <a:xfrm>
            <a:off x="7763273" y="510075"/>
            <a:ext cx="15937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리조트 소식</a:t>
            </a:r>
          </a:p>
        </p:txBody>
      </p:sp>
      <p:cxnSp>
        <p:nvCxnSpPr>
          <p:cNvPr id="58" name="직선 연결선 57"/>
          <p:cNvCxnSpPr/>
          <p:nvPr/>
        </p:nvCxnSpPr>
        <p:spPr>
          <a:xfrm>
            <a:off x="290061" y="1046133"/>
            <a:ext cx="11722536" cy="0"/>
          </a:xfrm>
          <a:prstGeom prst="line">
            <a:avLst/>
          </a:prstGeom>
          <a:ln w="1905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387268" y="1274921"/>
            <a:ext cx="35715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편의시설</a:t>
            </a:r>
            <a:endParaRPr lang="ko-KR" altLang="en-US" sz="3200" b="1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29A5BF8-A81D-4A3E-8B7B-AFE100C9B8A4}"/>
              </a:ext>
            </a:extLst>
          </p:cNvPr>
          <p:cNvSpPr txBox="1"/>
          <p:nvPr/>
        </p:nvSpPr>
        <p:spPr>
          <a:xfrm>
            <a:off x="6363278" y="3002759"/>
            <a:ext cx="4510309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ln w="19050">
                  <a:noFill/>
                </a:ln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Swimming Park</a:t>
            </a:r>
          </a:p>
        </p:txBody>
      </p:sp>
      <p:sp>
        <p:nvSpPr>
          <p:cNvPr id="33" name="TextBox 32">
            <a:hlinkClick r:id="rId5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387269" y="1955911"/>
            <a:ext cx="963518" cy="3146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슈퍼마켓</a:t>
            </a:r>
          </a:p>
        </p:txBody>
      </p:sp>
      <p:sp>
        <p:nvSpPr>
          <p:cNvPr id="35" name="직사각형 34"/>
          <p:cNvSpPr/>
          <p:nvPr/>
        </p:nvSpPr>
        <p:spPr>
          <a:xfrm>
            <a:off x="1205597" y="1960383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</a:rPr>
              <a:t>｜</a:t>
            </a:r>
            <a:endParaRPr lang="ko-KR" altLang="en-US" sz="1400" dirty="0"/>
          </a:p>
        </p:txBody>
      </p:sp>
      <p:sp>
        <p:nvSpPr>
          <p:cNvPr id="36" name="TextBox 35">
            <a:hlinkClick r:id="rId6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1519541" y="1944873"/>
            <a:ext cx="9044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마사지룸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2362130" y="1967243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</a:rPr>
              <a:t>｜</a:t>
            </a:r>
            <a:endParaRPr lang="ko-KR" altLang="en-US" sz="1400" dirty="0"/>
          </a:p>
        </p:txBody>
      </p:sp>
      <p:sp>
        <p:nvSpPr>
          <p:cNvPr id="38" name="TextBox 37">
            <a:hlinkClick r:id="rId7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2633824" y="1955911"/>
            <a:ext cx="8403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수영장</a:t>
            </a:r>
          </a:p>
        </p:txBody>
      </p:sp>
      <p:sp>
        <p:nvSpPr>
          <p:cNvPr id="39" name="직사각형 38"/>
          <p:cNvSpPr/>
          <p:nvPr/>
        </p:nvSpPr>
        <p:spPr>
          <a:xfrm>
            <a:off x="3258024" y="1967243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</a:rPr>
              <a:t>｜</a:t>
            </a:r>
            <a:endParaRPr lang="ko-KR" altLang="en-US" sz="1400" dirty="0"/>
          </a:p>
        </p:txBody>
      </p:sp>
      <p:sp>
        <p:nvSpPr>
          <p:cNvPr id="40" name="TextBox 39">
            <a:hlinkClick r:id="rId8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3580539" y="1970936"/>
            <a:ext cx="8329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사우나</a:t>
            </a:r>
          </a:p>
        </p:txBody>
      </p:sp>
      <p:sp>
        <p:nvSpPr>
          <p:cNvPr id="41" name="직사각형 40"/>
          <p:cNvSpPr/>
          <p:nvPr/>
        </p:nvSpPr>
        <p:spPr>
          <a:xfrm>
            <a:off x="4210426" y="1967243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</a:rPr>
              <a:t>｜</a:t>
            </a:r>
            <a:endParaRPr lang="ko-KR" altLang="en-US" sz="1400" dirty="0"/>
          </a:p>
        </p:txBody>
      </p:sp>
      <p:sp>
        <p:nvSpPr>
          <p:cNvPr id="42" name="TextBox 41">
            <a:hlinkClick r:id="rId9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4519824" y="1967243"/>
            <a:ext cx="7564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헬스장</a:t>
            </a:r>
          </a:p>
        </p:txBody>
      </p:sp>
      <p:sp>
        <p:nvSpPr>
          <p:cNvPr id="43" name="직사각형 42"/>
          <p:cNvSpPr/>
          <p:nvPr/>
        </p:nvSpPr>
        <p:spPr>
          <a:xfrm>
            <a:off x="5116372" y="1962767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</a:rPr>
              <a:t>｜</a:t>
            </a:r>
            <a:endParaRPr lang="ko-KR" altLang="en-US" sz="1400" dirty="0"/>
          </a:p>
        </p:txBody>
      </p:sp>
      <p:sp>
        <p:nvSpPr>
          <p:cNvPr id="44" name="TextBox 43">
            <a:hlinkClick r:id="rId10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5403102" y="1970935"/>
            <a:ext cx="9546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워터파크</a:t>
            </a:r>
          </a:p>
        </p:txBody>
      </p:sp>
      <p:sp>
        <p:nvSpPr>
          <p:cNvPr id="45" name="직사각형 44"/>
          <p:cNvSpPr/>
          <p:nvPr/>
        </p:nvSpPr>
        <p:spPr>
          <a:xfrm>
            <a:off x="6183468" y="1956978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</a:rPr>
              <a:t>｜</a:t>
            </a:r>
            <a:endParaRPr lang="ko-KR" altLang="en-US" sz="1400" dirty="0"/>
          </a:p>
        </p:txBody>
      </p:sp>
      <p:sp>
        <p:nvSpPr>
          <p:cNvPr id="46" name="TextBox 45">
            <a:hlinkClick r:id="rId11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6459785" y="1970935"/>
            <a:ext cx="760580" cy="307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바베큐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7094719" y="1944872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</a:rPr>
              <a:t>｜</a:t>
            </a:r>
            <a:endParaRPr lang="ko-KR" altLang="en-US" sz="1400" dirty="0"/>
          </a:p>
        </p:txBody>
      </p:sp>
      <p:sp>
        <p:nvSpPr>
          <p:cNvPr id="48" name="TextBox 47">
            <a:hlinkClick r:id="rId12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7371035" y="1962767"/>
            <a:ext cx="7421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별보기</a:t>
            </a:r>
          </a:p>
        </p:txBody>
      </p:sp>
      <p:sp>
        <p:nvSpPr>
          <p:cNvPr id="50" name="직사각형 49"/>
          <p:cNvSpPr/>
          <p:nvPr/>
        </p:nvSpPr>
        <p:spPr>
          <a:xfrm>
            <a:off x="7974409" y="1939718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</a:rPr>
              <a:t>｜</a:t>
            </a:r>
            <a:endParaRPr lang="ko-KR" altLang="en-US" sz="1400" dirty="0"/>
          </a:p>
        </p:txBody>
      </p:sp>
      <p:sp>
        <p:nvSpPr>
          <p:cNvPr id="79" name="TextBox 78">
            <a:hlinkClick r:id="rId13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8233618" y="1946696"/>
            <a:ext cx="9546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눈썰매장</a:t>
            </a:r>
          </a:p>
        </p:txBody>
      </p:sp>
      <p:sp>
        <p:nvSpPr>
          <p:cNvPr id="80" name="직사각형 79"/>
          <p:cNvSpPr/>
          <p:nvPr/>
        </p:nvSpPr>
        <p:spPr>
          <a:xfrm>
            <a:off x="8992850" y="1936415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</a:rPr>
              <a:t>｜</a:t>
            </a:r>
            <a:endParaRPr lang="ko-KR" altLang="en-US" sz="1400" dirty="0"/>
          </a:p>
        </p:txBody>
      </p:sp>
      <p:sp>
        <p:nvSpPr>
          <p:cNvPr id="81" name="TextBox 80">
            <a:hlinkClick r:id="rId14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9260978" y="1936414"/>
            <a:ext cx="9546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빙어낚시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2860393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05" t="-198" r="12857"/>
          <a:stretch/>
        </p:blipFill>
        <p:spPr>
          <a:xfrm>
            <a:off x="354583" y="2503170"/>
            <a:ext cx="5706000" cy="4013656"/>
          </a:xfrm>
          <a:prstGeom prst="rect">
            <a:avLst/>
          </a:prstGeom>
        </p:spPr>
      </p:pic>
      <p:sp>
        <p:nvSpPr>
          <p:cNvPr id="50" name="직사각형 49"/>
          <p:cNvSpPr/>
          <p:nvPr/>
        </p:nvSpPr>
        <p:spPr>
          <a:xfrm>
            <a:off x="6072013" y="2503170"/>
            <a:ext cx="5710406" cy="40199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/>
          <p:cNvSpPr txBox="1"/>
          <p:nvPr/>
        </p:nvSpPr>
        <p:spPr>
          <a:xfrm>
            <a:off x="6183468" y="2543533"/>
            <a:ext cx="5719498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사우나</a:t>
            </a:r>
            <a:endParaRPr lang="en-US" altLang="ko-KR" sz="2400" b="1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2400" b="1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마음을 안정시켜 정신적 및 집중력 향상에 도움을 주며</a:t>
            </a:r>
            <a:endParaRPr lang="en-US" altLang="ko-KR" sz="1600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독소 및 채네 노폐물 제거효과가 있는 사우나에서 몸과 마음의 힐링을 느껴보세요</a:t>
            </a:r>
            <a:r>
              <a:rPr lang="en-US" altLang="ko-KR" sz="1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600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위치</a:t>
            </a:r>
            <a:r>
              <a:rPr lang="en-US" altLang="ko-KR" sz="12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: </a:t>
            </a:r>
            <a:r>
              <a:rPr lang="ko-KR" altLang="en-US" sz="12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별관 </a:t>
            </a:r>
            <a:r>
              <a:rPr lang="en-US" altLang="ko-KR" sz="12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3</a:t>
            </a:r>
            <a:r>
              <a:rPr lang="ko-KR" altLang="en-US" sz="12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층</a:t>
            </a:r>
            <a:endParaRPr lang="en-US" altLang="ko-KR" sz="1200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운영 시간</a:t>
            </a:r>
            <a:r>
              <a:rPr lang="en-US" altLang="ko-KR" sz="12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: 07:00~20:00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문의전화</a:t>
            </a:r>
            <a:r>
              <a:rPr lang="en-US" altLang="ko-KR" sz="12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: 031-219-5017</a:t>
            </a:r>
          </a:p>
        </p:txBody>
      </p:sp>
      <p:sp>
        <p:nvSpPr>
          <p:cNvPr id="52" name="TextBox 51">
            <a:hlinkClick r:id="rId4" action="ppaction://hlinksldjump"/>
            <a:extLst>
              <a:ext uri="{FF2B5EF4-FFF2-40B4-BE49-F238E27FC236}">
                <a16:creationId xmlns:a16="http://schemas.microsoft.com/office/drawing/2014/main" id="{5B91270C-A6C4-4B12-990A-8E450FC54BC3}"/>
              </a:ext>
            </a:extLst>
          </p:cNvPr>
          <p:cNvSpPr txBox="1"/>
          <p:nvPr/>
        </p:nvSpPr>
        <p:spPr>
          <a:xfrm>
            <a:off x="10176901" y="505675"/>
            <a:ext cx="12478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고객센터</a:t>
            </a:r>
          </a:p>
        </p:txBody>
      </p:sp>
      <p:sp>
        <p:nvSpPr>
          <p:cNvPr id="53" name="TextBox 52">
            <a:hlinkClick r:id="rId4" action="ppaction://hlinksldjump"/>
          </p:cNvPr>
          <p:cNvSpPr txBox="1"/>
          <p:nvPr/>
        </p:nvSpPr>
        <p:spPr>
          <a:xfrm>
            <a:off x="290061" y="448886"/>
            <a:ext cx="26021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n w="19050">
                  <a:noFill/>
                </a:ln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DASAN RESORT</a:t>
            </a:r>
            <a:endParaRPr lang="ko-KR" altLang="en-US" sz="2400" b="1" dirty="0">
              <a:ln w="19050">
                <a:noFill/>
              </a:ln>
              <a:solidFill>
                <a:schemeClr val="tx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4" name="TextBox 53">
            <a:hlinkClick r:id="rId4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3331026" y="518610"/>
            <a:ext cx="13986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통합예약</a:t>
            </a:r>
          </a:p>
        </p:txBody>
      </p:sp>
      <p:sp>
        <p:nvSpPr>
          <p:cNvPr id="55" name="TextBox 54">
            <a:hlinkClick r:id="rId4" action="ppaction://hlinksldjump"/>
            <a:extLst>
              <a:ext uri="{FF2B5EF4-FFF2-40B4-BE49-F238E27FC236}">
                <a16:creationId xmlns:a16="http://schemas.microsoft.com/office/drawing/2014/main" id="{7998F973-8D88-4A40-85FA-9758A265D305}"/>
              </a:ext>
            </a:extLst>
          </p:cNvPr>
          <p:cNvSpPr txBox="1"/>
          <p:nvPr/>
        </p:nvSpPr>
        <p:spPr>
          <a:xfrm>
            <a:off x="5487088" y="518610"/>
            <a:ext cx="16076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리조트 안내</a:t>
            </a:r>
          </a:p>
        </p:txBody>
      </p:sp>
      <p:sp>
        <p:nvSpPr>
          <p:cNvPr id="56" name="TextBox 55">
            <a:hlinkClick r:id="rId4" action="ppaction://hlinksldjump"/>
            <a:extLst>
              <a:ext uri="{FF2B5EF4-FFF2-40B4-BE49-F238E27FC236}">
                <a16:creationId xmlns:a16="http://schemas.microsoft.com/office/drawing/2014/main" id="{7998F973-8D88-4A40-85FA-9758A265D305}"/>
              </a:ext>
            </a:extLst>
          </p:cNvPr>
          <p:cNvSpPr txBox="1"/>
          <p:nvPr/>
        </p:nvSpPr>
        <p:spPr>
          <a:xfrm>
            <a:off x="7763273" y="510075"/>
            <a:ext cx="15937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리조트 소식</a:t>
            </a:r>
          </a:p>
        </p:txBody>
      </p:sp>
      <p:cxnSp>
        <p:nvCxnSpPr>
          <p:cNvPr id="57" name="직선 연결선 56"/>
          <p:cNvCxnSpPr/>
          <p:nvPr/>
        </p:nvCxnSpPr>
        <p:spPr>
          <a:xfrm>
            <a:off x="290061" y="1046133"/>
            <a:ext cx="11722536" cy="0"/>
          </a:xfrm>
          <a:prstGeom prst="line">
            <a:avLst/>
          </a:prstGeom>
          <a:ln w="1905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387268" y="1274921"/>
            <a:ext cx="35715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편의시설</a:t>
            </a:r>
            <a:endParaRPr lang="ko-KR" altLang="en-US" sz="3200" b="1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F69F20C-D3C4-48E4-89CB-725B730D13F9}"/>
              </a:ext>
            </a:extLst>
          </p:cNvPr>
          <p:cNvSpPr txBox="1"/>
          <p:nvPr/>
        </p:nvSpPr>
        <p:spPr>
          <a:xfrm>
            <a:off x="6284449" y="3050056"/>
            <a:ext cx="4510309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ln w="19050">
                  <a:noFill/>
                </a:ln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Sauna</a:t>
            </a:r>
          </a:p>
        </p:txBody>
      </p:sp>
      <p:sp>
        <p:nvSpPr>
          <p:cNvPr id="32" name="TextBox 31">
            <a:hlinkClick r:id="rId5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387269" y="1955911"/>
            <a:ext cx="963518" cy="3146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슈퍼마켓</a:t>
            </a:r>
          </a:p>
        </p:txBody>
      </p:sp>
      <p:sp>
        <p:nvSpPr>
          <p:cNvPr id="33" name="직사각형 32"/>
          <p:cNvSpPr/>
          <p:nvPr/>
        </p:nvSpPr>
        <p:spPr>
          <a:xfrm>
            <a:off x="1205597" y="1960383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</a:rPr>
              <a:t>｜</a:t>
            </a:r>
            <a:endParaRPr lang="ko-KR" altLang="en-US" sz="1400" dirty="0"/>
          </a:p>
        </p:txBody>
      </p:sp>
      <p:sp>
        <p:nvSpPr>
          <p:cNvPr id="34" name="TextBox 33">
            <a:hlinkClick r:id="rId6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1519541" y="1944873"/>
            <a:ext cx="9044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마사지룸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2362130" y="1967243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</a:rPr>
              <a:t>｜</a:t>
            </a:r>
            <a:endParaRPr lang="ko-KR" altLang="en-US" sz="1400" dirty="0"/>
          </a:p>
        </p:txBody>
      </p:sp>
      <p:sp>
        <p:nvSpPr>
          <p:cNvPr id="36" name="TextBox 35">
            <a:hlinkClick r:id="rId7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2633824" y="1955911"/>
            <a:ext cx="8403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수영장</a:t>
            </a:r>
          </a:p>
        </p:txBody>
      </p:sp>
      <p:sp>
        <p:nvSpPr>
          <p:cNvPr id="37" name="직사각형 36"/>
          <p:cNvSpPr/>
          <p:nvPr/>
        </p:nvSpPr>
        <p:spPr>
          <a:xfrm>
            <a:off x="3258024" y="1967243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</a:rPr>
              <a:t>｜</a:t>
            </a:r>
            <a:endParaRPr lang="ko-KR" altLang="en-US" sz="1400" dirty="0"/>
          </a:p>
        </p:txBody>
      </p:sp>
      <p:sp>
        <p:nvSpPr>
          <p:cNvPr id="38" name="TextBox 37">
            <a:hlinkClick r:id="rId8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3580539" y="1970936"/>
            <a:ext cx="8329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사우나</a:t>
            </a:r>
          </a:p>
        </p:txBody>
      </p:sp>
      <p:sp>
        <p:nvSpPr>
          <p:cNvPr id="39" name="직사각형 38"/>
          <p:cNvSpPr/>
          <p:nvPr/>
        </p:nvSpPr>
        <p:spPr>
          <a:xfrm>
            <a:off x="4210426" y="1967243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</a:rPr>
              <a:t>｜</a:t>
            </a:r>
            <a:endParaRPr lang="ko-KR" altLang="en-US" sz="1400" dirty="0"/>
          </a:p>
        </p:txBody>
      </p:sp>
      <p:sp>
        <p:nvSpPr>
          <p:cNvPr id="40" name="TextBox 39">
            <a:hlinkClick r:id="rId9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4519824" y="1967243"/>
            <a:ext cx="7564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헬스장</a:t>
            </a:r>
          </a:p>
        </p:txBody>
      </p:sp>
      <p:sp>
        <p:nvSpPr>
          <p:cNvPr id="41" name="직사각형 40"/>
          <p:cNvSpPr/>
          <p:nvPr/>
        </p:nvSpPr>
        <p:spPr>
          <a:xfrm>
            <a:off x="5116372" y="1962767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</a:rPr>
              <a:t>｜</a:t>
            </a:r>
            <a:endParaRPr lang="ko-KR" altLang="en-US" sz="1400" dirty="0"/>
          </a:p>
        </p:txBody>
      </p:sp>
      <p:sp>
        <p:nvSpPr>
          <p:cNvPr id="42" name="TextBox 41">
            <a:hlinkClick r:id="rId10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5403102" y="1970935"/>
            <a:ext cx="9546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워터파크</a:t>
            </a:r>
          </a:p>
        </p:txBody>
      </p:sp>
      <p:sp>
        <p:nvSpPr>
          <p:cNvPr id="43" name="직사각형 42"/>
          <p:cNvSpPr/>
          <p:nvPr/>
        </p:nvSpPr>
        <p:spPr>
          <a:xfrm>
            <a:off x="6183468" y="1956978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</a:rPr>
              <a:t>｜</a:t>
            </a:r>
            <a:endParaRPr lang="ko-KR" altLang="en-US" sz="1400" dirty="0"/>
          </a:p>
        </p:txBody>
      </p:sp>
      <p:sp>
        <p:nvSpPr>
          <p:cNvPr id="44" name="TextBox 43">
            <a:hlinkClick r:id="rId11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6459785" y="1970935"/>
            <a:ext cx="760580" cy="307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바베큐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7094719" y="1944872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</a:rPr>
              <a:t>｜</a:t>
            </a:r>
            <a:endParaRPr lang="ko-KR" altLang="en-US" sz="1400" dirty="0"/>
          </a:p>
        </p:txBody>
      </p:sp>
      <p:sp>
        <p:nvSpPr>
          <p:cNvPr id="46" name="TextBox 45">
            <a:hlinkClick r:id="rId12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7371035" y="1962767"/>
            <a:ext cx="7421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별보기</a:t>
            </a:r>
          </a:p>
        </p:txBody>
      </p:sp>
      <p:sp>
        <p:nvSpPr>
          <p:cNvPr id="47" name="직사각형 46"/>
          <p:cNvSpPr/>
          <p:nvPr/>
        </p:nvSpPr>
        <p:spPr>
          <a:xfrm>
            <a:off x="7974409" y="1939718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</a:rPr>
              <a:t>｜</a:t>
            </a:r>
            <a:endParaRPr lang="ko-KR" altLang="en-US" sz="1400" dirty="0"/>
          </a:p>
        </p:txBody>
      </p:sp>
      <p:sp>
        <p:nvSpPr>
          <p:cNvPr id="48" name="TextBox 47">
            <a:hlinkClick r:id="rId13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8233618" y="1946696"/>
            <a:ext cx="9546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눈썰매장</a:t>
            </a:r>
          </a:p>
        </p:txBody>
      </p:sp>
      <p:sp>
        <p:nvSpPr>
          <p:cNvPr id="49" name="직사각형 48"/>
          <p:cNvSpPr/>
          <p:nvPr/>
        </p:nvSpPr>
        <p:spPr>
          <a:xfrm>
            <a:off x="8992850" y="1936415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</a:rPr>
              <a:t>｜</a:t>
            </a:r>
            <a:endParaRPr lang="ko-KR" altLang="en-US" sz="1400" dirty="0"/>
          </a:p>
        </p:txBody>
      </p:sp>
      <p:sp>
        <p:nvSpPr>
          <p:cNvPr id="59" name="TextBox 58">
            <a:hlinkClick r:id="rId14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9260978" y="1936414"/>
            <a:ext cx="9546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빙어낚시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0702793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/>
          <p:cNvPicPr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8" r="37096"/>
          <a:stretch/>
        </p:blipFill>
        <p:spPr>
          <a:xfrm>
            <a:off x="366013" y="2502103"/>
            <a:ext cx="5706000" cy="4016550"/>
          </a:xfrm>
          <a:prstGeom prst="rect">
            <a:avLst/>
          </a:prstGeom>
        </p:spPr>
      </p:pic>
      <p:sp>
        <p:nvSpPr>
          <p:cNvPr id="51" name="직사각형 50"/>
          <p:cNvSpPr/>
          <p:nvPr/>
        </p:nvSpPr>
        <p:spPr>
          <a:xfrm>
            <a:off x="6072013" y="2503170"/>
            <a:ext cx="5710406" cy="40199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TextBox 51"/>
          <p:cNvSpPr txBox="1"/>
          <p:nvPr/>
        </p:nvSpPr>
        <p:spPr>
          <a:xfrm>
            <a:off x="6183468" y="2543533"/>
            <a:ext cx="4510309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헬스장</a:t>
            </a:r>
            <a:endParaRPr lang="en-US" altLang="ko-KR" sz="2400" b="1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3" name="TextBox 52">
            <a:hlinkClick r:id="rId4" action="ppaction://hlinksldjump"/>
            <a:extLst>
              <a:ext uri="{FF2B5EF4-FFF2-40B4-BE49-F238E27FC236}">
                <a16:creationId xmlns:a16="http://schemas.microsoft.com/office/drawing/2014/main" id="{5B91270C-A6C4-4B12-990A-8E450FC54BC3}"/>
              </a:ext>
            </a:extLst>
          </p:cNvPr>
          <p:cNvSpPr txBox="1"/>
          <p:nvPr/>
        </p:nvSpPr>
        <p:spPr>
          <a:xfrm>
            <a:off x="10176901" y="505675"/>
            <a:ext cx="14738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고객센터</a:t>
            </a:r>
          </a:p>
        </p:txBody>
      </p:sp>
      <p:sp>
        <p:nvSpPr>
          <p:cNvPr id="54" name="TextBox 53">
            <a:hlinkClick r:id="rId4" action="ppaction://hlinksldjump"/>
          </p:cNvPr>
          <p:cNvSpPr txBox="1"/>
          <p:nvPr/>
        </p:nvSpPr>
        <p:spPr>
          <a:xfrm>
            <a:off x="290061" y="448886"/>
            <a:ext cx="26021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n w="19050">
                  <a:noFill/>
                </a:ln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DASAN RESORT</a:t>
            </a:r>
            <a:endParaRPr lang="ko-KR" altLang="en-US" sz="2400" b="1" dirty="0">
              <a:ln w="19050">
                <a:noFill/>
              </a:ln>
              <a:solidFill>
                <a:schemeClr val="tx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5" name="TextBox 54">
            <a:hlinkClick r:id="rId4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3331026" y="518610"/>
            <a:ext cx="12436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통합예약</a:t>
            </a:r>
          </a:p>
        </p:txBody>
      </p:sp>
      <p:sp>
        <p:nvSpPr>
          <p:cNvPr id="56" name="TextBox 55">
            <a:hlinkClick r:id="rId4" action="ppaction://hlinksldjump"/>
            <a:extLst>
              <a:ext uri="{FF2B5EF4-FFF2-40B4-BE49-F238E27FC236}">
                <a16:creationId xmlns:a16="http://schemas.microsoft.com/office/drawing/2014/main" id="{7998F973-8D88-4A40-85FA-9758A265D305}"/>
              </a:ext>
            </a:extLst>
          </p:cNvPr>
          <p:cNvSpPr txBox="1"/>
          <p:nvPr/>
        </p:nvSpPr>
        <p:spPr>
          <a:xfrm>
            <a:off x="5487088" y="518610"/>
            <a:ext cx="17332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리조트 안내</a:t>
            </a:r>
          </a:p>
        </p:txBody>
      </p:sp>
      <p:sp>
        <p:nvSpPr>
          <p:cNvPr id="57" name="TextBox 56">
            <a:hlinkClick r:id="rId4" action="ppaction://hlinksldjump"/>
            <a:extLst>
              <a:ext uri="{FF2B5EF4-FFF2-40B4-BE49-F238E27FC236}">
                <a16:creationId xmlns:a16="http://schemas.microsoft.com/office/drawing/2014/main" id="{7998F973-8D88-4A40-85FA-9758A265D305}"/>
              </a:ext>
            </a:extLst>
          </p:cNvPr>
          <p:cNvSpPr txBox="1"/>
          <p:nvPr/>
        </p:nvSpPr>
        <p:spPr>
          <a:xfrm>
            <a:off x="7763273" y="510075"/>
            <a:ext cx="15937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리조트 소식</a:t>
            </a:r>
          </a:p>
        </p:txBody>
      </p:sp>
      <p:cxnSp>
        <p:nvCxnSpPr>
          <p:cNvPr id="58" name="직선 연결선 57"/>
          <p:cNvCxnSpPr/>
          <p:nvPr/>
        </p:nvCxnSpPr>
        <p:spPr>
          <a:xfrm>
            <a:off x="290061" y="1046133"/>
            <a:ext cx="11722536" cy="0"/>
          </a:xfrm>
          <a:prstGeom prst="line">
            <a:avLst/>
          </a:prstGeom>
          <a:ln w="1905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387268" y="1274921"/>
            <a:ext cx="35715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편의시설</a:t>
            </a:r>
            <a:endParaRPr lang="ko-KR" altLang="en-US" sz="3200" b="1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186759" y="3668114"/>
            <a:ext cx="546395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수원의 멋진 풍경을 바라보며</a:t>
            </a:r>
            <a:r>
              <a:rPr lang="en-US" altLang="ko-KR" sz="1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운동을 즐길 수 있는 곳으로</a:t>
            </a:r>
            <a:endParaRPr lang="en-US" altLang="ko-KR" sz="1600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투숙객 누구나 이용하실 수 있습니다</a:t>
            </a:r>
            <a:r>
              <a:rPr lang="en-US" altLang="ko-KR" sz="1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  <a:p>
            <a:pPr>
              <a:lnSpc>
                <a:spcPct val="150000"/>
              </a:lnSpc>
            </a:pPr>
            <a:endParaRPr lang="en-US" altLang="ko-KR" sz="1600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위치</a:t>
            </a:r>
            <a:r>
              <a:rPr lang="en-US" altLang="ko-KR" sz="12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: </a:t>
            </a:r>
            <a:r>
              <a:rPr lang="ko-KR" altLang="en-US" sz="12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별관 </a:t>
            </a:r>
            <a:r>
              <a:rPr lang="en-US" altLang="ko-KR" sz="12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4</a:t>
            </a:r>
            <a:r>
              <a:rPr lang="ko-KR" altLang="en-US" sz="12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층</a:t>
            </a:r>
            <a:endParaRPr lang="en-US" altLang="ko-KR" sz="1200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운영 시간</a:t>
            </a:r>
            <a:r>
              <a:rPr lang="en-US" altLang="ko-KR" sz="12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: 07:00~22:00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문의전화</a:t>
            </a:r>
            <a:r>
              <a:rPr lang="en-US" altLang="ko-KR" sz="12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: 031-219-7007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284449" y="3050056"/>
            <a:ext cx="4510309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ln w="19050">
                  <a:noFill/>
                </a:ln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Fitness Center</a:t>
            </a:r>
          </a:p>
        </p:txBody>
      </p:sp>
      <p:sp>
        <p:nvSpPr>
          <p:cNvPr id="33" name="TextBox 32">
            <a:hlinkClick r:id="rId5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387269" y="1955911"/>
            <a:ext cx="963518" cy="3146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슈퍼마켓</a:t>
            </a:r>
          </a:p>
        </p:txBody>
      </p:sp>
      <p:sp>
        <p:nvSpPr>
          <p:cNvPr id="34" name="직사각형 33"/>
          <p:cNvSpPr/>
          <p:nvPr/>
        </p:nvSpPr>
        <p:spPr>
          <a:xfrm>
            <a:off x="1205597" y="1960383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</a:rPr>
              <a:t>｜</a:t>
            </a:r>
            <a:endParaRPr lang="ko-KR" altLang="en-US" sz="1400" dirty="0"/>
          </a:p>
        </p:txBody>
      </p:sp>
      <p:sp>
        <p:nvSpPr>
          <p:cNvPr id="35" name="TextBox 34">
            <a:hlinkClick r:id="rId6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1519541" y="1944873"/>
            <a:ext cx="9044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마사지룸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2362130" y="1967243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</a:rPr>
              <a:t>｜</a:t>
            </a:r>
            <a:endParaRPr lang="ko-KR" altLang="en-US" sz="1400" dirty="0"/>
          </a:p>
        </p:txBody>
      </p:sp>
      <p:sp>
        <p:nvSpPr>
          <p:cNvPr id="37" name="TextBox 36">
            <a:hlinkClick r:id="rId7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2633824" y="1955911"/>
            <a:ext cx="8403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수영장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3258024" y="1967243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</a:rPr>
              <a:t>｜</a:t>
            </a:r>
            <a:endParaRPr lang="ko-KR" altLang="en-US" sz="1400" dirty="0"/>
          </a:p>
        </p:txBody>
      </p:sp>
      <p:sp>
        <p:nvSpPr>
          <p:cNvPr id="39" name="TextBox 38">
            <a:hlinkClick r:id="rId8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3580539" y="1970936"/>
            <a:ext cx="8329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사우나</a:t>
            </a:r>
          </a:p>
        </p:txBody>
      </p:sp>
      <p:sp>
        <p:nvSpPr>
          <p:cNvPr id="40" name="직사각형 39"/>
          <p:cNvSpPr/>
          <p:nvPr/>
        </p:nvSpPr>
        <p:spPr>
          <a:xfrm>
            <a:off x="4210426" y="1967243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</a:rPr>
              <a:t>｜</a:t>
            </a:r>
            <a:endParaRPr lang="ko-KR" altLang="en-US" sz="1400" dirty="0"/>
          </a:p>
        </p:txBody>
      </p:sp>
      <p:sp>
        <p:nvSpPr>
          <p:cNvPr id="41" name="TextBox 40">
            <a:hlinkClick r:id="rId9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4519824" y="1967243"/>
            <a:ext cx="7564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헬스장</a:t>
            </a:r>
          </a:p>
        </p:txBody>
      </p:sp>
      <p:sp>
        <p:nvSpPr>
          <p:cNvPr id="42" name="직사각형 41"/>
          <p:cNvSpPr/>
          <p:nvPr/>
        </p:nvSpPr>
        <p:spPr>
          <a:xfrm>
            <a:off x="5116372" y="1962767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</a:rPr>
              <a:t>｜</a:t>
            </a:r>
            <a:endParaRPr lang="ko-KR" altLang="en-US" sz="1400" dirty="0"/>
          </a:p>
        </p:txBody>
      </p:sp>
      <p:sp>
        <p:nvSpPr>
          <p:cNvPr id="43" name="TextBox 42">
            <a:hlinkClick r:id="rId10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5403102" y="1970935"/>
            <a:ext cx="9546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워터파크</a:t>
            </a:r>
          </a:p>
        </p:txBody>
      </p:sp>
      <p:sp>
        <p:nvSpPr>
          <p:cNvPr id="44" name="직사각형 43"/>
          <p:cNvSpPr/>
          <p:nvPr/>
        </p:nvSpPr>
        <p:spPr>
          <a:xfrm>
            <a:off x="6183468" y="1956978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</a:rPr>
              <a:t>｜</a:t>
            </a:r>
            <a:endParaRPr lang="ko-KR" altLang="en-US" sz="1400" dirty="0"/>
          </a:p>
        </p:txBody>
      </p:sp>
      <p:sp>
        <p:nvSpPr>
          <p:cNvPr id="45" name="TextBox 44">
            <a:hlinkClick r:id="rId11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6459785" y="1970935"/>
            <a:ext cx="760580" cy="307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바베큐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7094719" y="1944872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</a:rPr>
              <a:t>｜</a:t>
            </a:r>
            <a:endParaRPr lang="ko-KR" altLang="en-US" sz="1400" dirty="0"/>
          </a:p>
        </p:txBody>
      </p:sp>
      <p:sp>
        <p:nvSpPr>
          <p:cNvPr id="47" name="TextBox 46">
            <a:hlinkClick r:id="rId12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7371035" y="1962767"/>
            <a:ext cx="7421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별보기</a:t>
            </a:r>
          </a:p>
        </p:txBody>
      </p:sp>
      <p:sp>
        <p:nvSpPr>
          <p:cNvPr id="48" name="직사각형 47"/>
          <p:cNvSpPr/>
          <p:nvPr/>
        </p:nvSpPr>
        <p:spPr>
          <a:xfrm>
            <a:off x="7974409" y="1939718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</a:rPr>
              <a:t>｜</a:t>
            </a:r>
            <a:endParaRPr lang="ko-KR" altLang="en-US" sz="1400" dirty="0"/>
          </a:p>
        </p:txBody>
      </p:sp>
      <p:sp>
        <p:nvSpPr>
          <p:cNvPr id="49" name="TextBox 48">
            <a:hlinkClick r:id="rId13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8233618" y="1946696"/>
            <a:ext cx="9546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눈썰매장</a:t>
            </a:r>
          </a:p>
        </p:txBody>
      </p:sp>
      <p:sp>
        <p:nvSpPr>
          <p:cNvPr id="50" name="직사각형 49"/>
          <p:cNvSpPr/>
          <p:nvPr/>
        </p:nvSpPr>
        <p:spPr>
          <a:xfrm>
            <a:off x="8992850" y="1936415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</a:rPr>
              <a:t>｜</a:t>
            </a:r>
            <a:endParaRPr lang="ko-KR" altLang="en-US" sz="1400" dirty="0"/>
          </a:p>
        </p:txBody>
      </p:sp>
      <p:sp>
        <p:nvSpPr>
          <p:cNvPr id="79" name="TextBox 78">
            <a:hlinkClick r:id="rId14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9260978" y="1936414"/>
            <a:ext cx="9546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빙어낚시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7237698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86" t="739" r="12740" b="1"/>
          <a:stretch/>
        </p:blipFill>
        <p:spPr>
          <a:xfrm>
            <a:off x="406091" y="2503170"/>
            <a:ext cx="5661152" cy="4019934"/>
          </a:xfrm>
          <a:prstGeom prst="rect">
            <a:avLst/>
          </a:prstGeom>
        </p:spPr>
      </p:pic>
      <p:sp>
        <p:nvSpPr>
          <p:cNvPr id="51" name="직사각형 50"/>
          <p:cNvSpPr/>
          <p:nvPr/>
        </p:nvSpPr>
        <p:spPr>
          <a:xfrm>
            <a:off x="6072013" y="2503170"/>
            <a:ext cx="5710406" cy="40199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TextBox 51"/>
          <p:cNvSpPr txBox="1"/>
          <p:nvPr/>
        </p:nvSpPr>
        <p:spPr>
          <a:xfrm>
            <a:off x="6183468" y="2543533"/>
            <a:ext cx="5609139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워터파크</a:t>
            </a:r>
            <a:endParaRPr lang="en-US" altLang="ko-KR" sz="2400" b="1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2400" b="1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다양한 놀이시설을 함께 갖춘 멀티풀이 준비되어 있는 워터파크에서 시원한 파도를 </a:t>
            </a:r>
            <a:r>
              <a:rPr lang="ko-KR" altLang="en-US" sz="1600" dirty="0" err="1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느껴보실</a:t>
            </a:r>
            <a:r>
              <a:rPr lang="ko-KR" altLang="en-US" sz="1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수 있습니다</a:t>
            </a:r>
            <a:r>
              <a:rPr lang="en-US" altLang="ko-KR" sz="1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특히</a:t>
            </a:r>
            <a:r>
              <a:rPr lang="en-US" altLang="ko-KR" sz="1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 err="1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로켓블라스터는</a:t>
            </a:r>
            <a:r>
              <a:rPr lang="ko-KR" altLang="en-US" sz="1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로켓을 탄 듯한 기분을 느낄 수 있습니다</a:t>
            </a:r>
            <a:r>
              <a:rPr lang="en-US" altLang="ko-KR" sz="1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!</a:t>
            </a:r>
          </a:p>
          <a:p>
            <a:pPr>
              <a:lnSpc>
                <a:spcPct val="150000"/>
              </a:lnSpc>
            </a:pPr>
            <a:endParaRPr lang="en-US" altLang="ko-KR" sz="1600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위치</a:t>
            </a:r>
            <a:r>
              <a:rPr lang="en-US" altLang="ko-KR" sz="12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: </a:t>
            </a:r>
            <a:r>
              <a:rPr lang="ko-KR" altLang="en-US" sz="12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별관 옆 야외</a:t>
            </a:r>
            <a:endParaRPr lang="en-US" altLang="ko-KR" sz="1200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운영 시간</a:t>
            </a:r>
            <a:r>
              <a:rPr lang="en-US" altLang="ko-KR" sz="12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: 09:00~18:00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문의전화</a:t>
            </a:r>
            <a:r>
              <a:rPr lang="en-US" altLang="ko-KR" sz="12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: 031-219-3431</a:t>
            </a:r>
          </a:p>
        </p:txBody>
      </p:sp>
      <p:sp>
        <p:nvSpPr>
          <p:cNvPr id="53" name="TextBox 52">
            <a:hlinkClick r:id="rId4" action="ppaction://hlinksldjump"/>
            <a:extLst>
              <a:ext uri="{FF2B5EF4-FFF2-40B4-BE49-F238E27FC236}">
                <a16:creationId xmlns:a16="http://schemas.microsoft.com/office/drawing/2014/main" id="{5B91270C-A6C4-4B12-990A-8E450FC54BC3}"/>
              </a:ext>
            </a:extLst>
          </p:cNvPr>
          <p:cNvSpPr txBox="1"/>
          <p:nvPr/>
        </p:nvSpPr>
        <p:spPr>
          <a:xfrm>
            <a:off x="10176901" y="505675"/>
            <a:ext cx="12793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고객센터</a:t>
            </a:r>
          </a:p>
        </p:txBody>
      </p:sp>
      <p:sp>
        <p:nvSpPr>
          <p:cNvPr id="54" name="TextBox 53">
            <a:hlinkClick r:id="rId4" action="ppaction://hlinksldjump"/>
          </p:cNvPr>
          <p:cNvSpPr txBox="1"/>
          <p:nvPr/>
        </p:nvSpPr>
        <p:spPr>
          <a:xfrm>
            <a:off x="290061" y="448886"/>
            <a:ext cx="26021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n w="19050">
                  <a:noFill/>
                </a:ln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DASAN RESORT</a:t>
            </a:r>
            <a:endParaRPr lang="ko-KR" altLang="en-US" sz="2400" b="1" dirty="0">
              <a:ln w="19050">
                <a:noFill/>
              </a:ln>
              <a:solidFill>
                <a:schemeClr val="tx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5" name="TextBox 54">
            <a:hlinkClick r:id="rId4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3331026" y="518610"/>
            <a:ext cx="13460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통합예약</a:t>
            </a:r>
          </a:p>
        </p:txBody>
      </p:sp>
      <p:sp>
        <p:nvSpPr>
          <p:cNvPr id="56" name="TextBox 55">
            <a:hlinkClick r:id="rId4" action="ppaction://hlinksldjump"/>
            <a:extLst>
              <a:ext uri="{FF2B5EF4-FFF2-40B4-BE49-F238E27FC236}">
                <a16:creationId xmlns:a16="http://schemas.microsoft.com/office/drawing/2014/main" id="{7998F973-8D88-4A40-85FA-9758A265D305}"/>
              </a:ext>
            </a:extLst>
          </p:cNvPr>
          <p:cNvSpPr txBox="1"/>
          <p:nvPr/>
        </p:nvSpPr>
        <p:spPr>
          <a:xfrm>
            <a:off x="5487088" y="518610"/>
            <a:ext cx="16076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리조트 안내</a:t>
            </a:r>
          </a:p>
        </p:txBody>
      </p:sp>
      <p:sp>
        <p:nvSpPr>
          <p:cNvPr id="57" name="TextBox 56">
            <a:hlinkClick r:id="rId4" action="ppaction://hlinksldjump"/>
            <a:extLst>
              <a:ext uri="{FF2B5EF4-FFF2-40B4-BE49-F238E27FC236}">
                <a16:creationId xmlns:a16="http://schemas.microsoft.com/office/drawing/2014/main" id="{7998F973-8D88-4A40-85FA-9758A265D305}"/>
              </a:ext>
            </a:extLst>
          </p:cNvPr>
          <p:cNvSpPr txBox="1"/>
          <p:nvPr/>
        </p:nvSpPr>
        <p:spPr>
          <a:xfrm>
            <a:off x="7763273" y="510075"/>
            <a:ext cx="15937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리조트 소식</a:t>
            </a:r>
          </a:p>
        </p:txBody>
      </p:sp>
      <p:cxnSp>
        <p:nvCxnSpPr>
          <p:cNvPr id="58" name="직선 연결선 57"/>
          <p:cNvCxnSpPr/>
          <p:nvPr/>
        </p:nvCxnSpPr>
        <p:spPr>
          <a:xfrm>
            <a:off x="290061" y="1046133"/>
            <a:ext cx="11722536" cy="0"/>
          </a:xfrm>
          <a:prstGeom prst="line">
            <a:avLst/>
          </a:prstGeom>
          <a:ln w="1905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387268" y="1274921"/>
            <a:ext cx="35715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편의시설</a:t>
            </a:r>
            <a:endParaRPr lang="ko-KR" altLang="en-US" sz="3200" b="1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6C0E9D7-0393-430E-8D3B-AF15DE2B8541}"/>
              </a:ext>
            </a:extLst>
          </p:cNvPr>
          <p:cNvSpPr txBox="1"/>
          <p:nvPr/>
        </p:nvSpPr>
        <p:spPr>
          <a:xfrm>
            <a:off x="6284449" y="3050056"/>
            <a:ext cx="4510309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ln w="19050">
                  <a:noFill/>
                </a:ln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Water Park</a:t>
            </a:r>
          </a:p>
        </p:txBody>
      </p:sp>
      <p:sp>
        <p:nvSpPr>
          <p:cNvPr id="32" name="TextBox 31">
            <a:hlinkClick r:id="rId5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387269" y="1955911"/>
            <a:ext cx="963518" cy="3146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슈퍼마켓</a:t>
            </a:r>
          </a:p>
        </p:txBody>
      </p:sp>
      <p:sp>
        <p:nvSpPr>
          <p:cNvPr id="33" name="직사각형 32"/>
          <p:cNvSpPr/>
          <p:nvPr/>
        </p:nvSpPr>
        <p:spPr>
          <a:xfrm>
            <a:off x="1205597" y="1960383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</a:rPr>
              <a:t>｜</a:t>
            </a:r>
            <a:endParaRPr lang="ko-KR" altLang="en-US" sz="1400" dirty="0"/>
          </a:p>
        </p:txBody>
      </p:sp>
      <p:sp>
        <p:nvSpPr>
          <p:cNvPr id="34" name="TextBox 33">
            <a:hlinkClick r:id="rId6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1519541" y="1944873"/>
            <a:ext cx="9044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마사지룸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2362130" y="1967243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</a:rPr>
              <a:t>｜</a:t>
            </a:r>
            <a:endParaRPr lang="ko-KR" altLang="en-US" sz="1400" dirty="0"/>
          </a:p>
        </p:txBody>
      </p:sp>
      <p:sp>
        <p:nvSpPr>
          <p:cNvPr id="36" name="TextBox 35">
            <a:hlinkClick r:id="rId7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2633824" y="1955911"/>
            <a:ext cx="8403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수영장</a:t>
            </a:r>
          </a:p>
        </p:txBody>
      </p:sp>
      <p:sp>
        <p:nvSpPr>
          <p:cNvPr id="37" name="직사각형 36"/>
          <p:cNvSpPr/>
          <p:nvPr/>
        </p:nvSpPr>
        <p:spPr>
          <a:xfrm>
            <a:off x="3258024" y="1967243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</a:rPr>
              <a:t>｜</a:t>
            </a:r>
            <a:endParaRPr lang="ko-KR" altLang="en-US" sz="1400" dirty="0"/>
          </a:p>
        </p:txBody>
      </p:sp>
      <p:sp>
        <p:nvSpPr>
          <p:cNvPr id="38" name="TextBox 37">
            <a:hlinkClick r:id="rId8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3580539" y="1970936"/>
            <a:ext cx="8329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사우나</a:t>
            </a:r>
          </a:p>
        </p:txBody>
      </p:sp>
      <p:sp>
        <p:nvSpPr>
          <p:cNvPr id="39" name="직사각형 38"/>
          <p:cNvSpPr/>
          <p:nvPr/>
        </p:nvSpPr>
        <p:spPr>
          <a:xfrm>
            <a:off x="4210426" y="1967243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</a:rPr>
              <a:t>｜</a:t>
            </a:r>
            <a:endParaRPr lang="ko-KR" altLang="en-US" sz="1400" dirty="0"/>
          </a:p>
        </p:txBody>
      </p:sp>
      <p:sp>
        <p:nvSpPr>
          <p:cNvPr id="40" name="TextBox 39">
            <a:hlinkClick r:id="rId9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4519824" y="1967243"/>
            <a:ext cx="7564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헬스장</a:t>
            </a:r>
          </a:p>
        </p:txBody>
      </p:sp>
      <p:sp>
        <p:nvSpPr>
          <p:cNvPr id="41" name="직사각형 40"/>
          <p:cNvSpPr/>
          <p:nvPr/>
        </p:nvSpPr>
        <p:spPr>
          <a:xfrm>
            <a:off x="5116372" y="1962767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</a:rPr>
              <a:t>｜</a:t>
            </a:r>
            <a:endParaRPr lang="ko-KR" altLang="en-US" sz="1400" dirty="0"/>
          </a:p>
        </p:txBody>
      </p:sp>
      <p:sp>
        <p:nvSpPr>
          <p:cNvPr id="42" name="TextBox 41">
            <a:hlinkClick r:id="rId10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5403102" y="1970935"/>
            <a:ext cx="9546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워터파크</a:t>
            </a:r>
          </a:p>
        </p:txBody>
      </p:sp>
      <p:sp>
        <p:nvSpPr>
          <p:cNvPr id="43" name="직사각형 42"/>
          <p:cNvSpPr/>
          <p:nvPr/>
        </p:nvSpPr>
        <p:spPr>
          <a:xfrm>
            <a:off x="6183468" y="1956978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</a:rPr>
              <a:t>｜</a:t>
            </a:r>
            <a:endParaRPr lang="ko-KR" altLang="en-US" sz="1400" dirty="0"/>
          </a:p>
        </p:txBody>
      </p:sp>
      <p:sp>
        <p:nvSpPr>
          <p:cNvPr id="44" name="TextBox 43">
            <a:hlinkClick r:id="rId11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6459785" y="1970935"/>
            <a:ext cx="760580" cy="307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바베큐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7094719" y="1944872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</a:rPr>
              <a:t>｜</a:t>
            </a:r>
            <a:endParaRPr lang="ko-KR" altLang="en-US" sz="1400" dirty="0"/>
          </a:p>
        </p:txBody>
      </p:sp>
      <p:sp>
        <p:nvSpPr>
          <p:cNvPr id="46" name="TextBox 45">
            <a:hlinkClick r:id="rId12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7371035" y="1962767"/>
            <a:ext cx="7421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별보기</a:t>
            </a:r>
          </a:p>
        </p:txBody>
      </p:sp>
      <p:sp>
        <p:nvSpPr>
          <p:cNvPr id="47" name="직사각형 46"/>
          <p:cNvSpPr/>
          <p:nvPr/>
        </p:nvSpPr>
        <p:spPr>
          <a:xfrm>
            <a:off x="7974409" y="1939718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</a:rPr>
              <a:t>｜</a:t>
            </a:r>
            <a:endParaRPr lang="ko-KR" altLang="en-US" sz="1400" dirty="0"/>
          </a:p>
        </p:txBody>
      </p:sp>
      <p:sp>
        <p:nvSpPr>
          <p:cNvPr id="48" name="TextBox 47">
            <a:hlinkClick r:id="rId13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8233618" y="1946696"/>
            <a:ext cx="9546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눈썰매장</a:t>
            </a:r>
          </a:p>
        </p:txBody>
      </p:sp>
      <p:sp>
        <p:nvSpPr>
          <p:cNvPr id="49" name="직사각형 48"/>
          <p:cNvSpPr/>
          <p:nvPr/>
        </p:nvSpPr>
        <p:spPr>
          <a:xfrm>
            <a:off x="8992850" y="1936415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</a:rPr>
              <a:t>｜</a:t>
            </a:r>
            <a:endParaRPr lang="ko-KR" altLang="en-US" sz="1400" dirty="0"/>
          </a:p>
        </p:txBody>
      </p:sp>
      <p:sp>
        <p:nvSpPr>
          <p:cNvPr id="50" name="TextBox 49">
            <a:hlinkClick r:id="rId14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9260978" y="1936414"/>
            <a:ext cx="9546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빙어낚시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6450891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직사각형 50"/>
          <p:cNvSpPr/>
          <p:nvPr/>
        </p:nvSpPr>
        <p:spPr>
          <a:xfrm>
            <a:off x="6072013" y="2503170"/>
            <a:ext cx="5710406" cy="40199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7" name="그림 36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269" y="2499479"/>
            <a:ext cx="5706000" cy="4018716"/>
          </a:xfrm>
          <a:prstGeom prst="rect">
            <a:avLst/>
          </a:prstGeom>
        </p:spPr>
      </p:pic>
      <p:sp>
        <p:nvSpPr>
          <p:cNvPr id="52" name="TextBox 51"/>
          <p:cNvSpPr txBox="1"/>
          <p:nvPr/>
        </p:nvSpPr>
        <p:spPr>
          <a:xfrm>
            <a:off x="6183468" y="2543533"/>
            <a:ext cx="5640670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바비큐</a:t>
            </a:r>
            <a:endParaRPr lang="en-US" altLang="ko-KR" sz="2400" b="1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2400" b="1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맛있는 바비큐를 드시며 휴식을 취할 수 있는 시설입니다</a:t>
            </a:r>
            <a:r>
              <a:rPr lang="en-US" altLang="ko-KR" sz="1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남녀노소 모두 즐길 수 있는 수원의 최상급 바비큐로 행복한 하루 보내세요</a:t>
            </a:r>
            <a:r>
              <a:rPr lang="en-US" altLang="ko-KR" sz="1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!</a:t>
            </a:r>
          </a:p>
          <a:p>
            <a:pPr>
              <a:lnSpc>
                <a:spcPct val="150000"/>
              </a:lnSpc>
            </a:pPr>
            <a:endParaRPr lang="en-US" altLang="ko-KR" sz="1600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위치</a:t>
            </a:r>
            <a:r>
              <a:rPr lang="en-US" altLang="ko-KR" sz="12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: </a:t>
            </a:r>
            <a:r>
              <a:rPr lang="ko-KR" altLang="en-US" sz="12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별관 옥상</a:t>
            </a:r>
            <a:endParaRPr lang="en-US" altLang="ko-KR" sz="1200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운영 시간</a:t>
            </a:r>
            <a:r>
              <a:rPr lang="en-US" altLang="ko-KR" sz="12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: 15:00~21:00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문의전화</a:t>
            </a:r>
            <a:r>
              <a:rPr lang="en-US" altLang="ko-KR" sz="12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: 031-219-2187</a:t>
            </a:r>
          </a:p>
        </p:txBody>
      </p:sp>
      <p:sp>
        <p:nvSpPr>
          <p:cNvPr id="53" name="TextBox 52">
            <a:hlinkClick r:id="rId4" action="ppaction://hlinksldjump"/>
            <a:extLst>
              <a:ext uri="{FF2B5EF4-FFF2-40B4-BE49-F238E27FC236}">
                <a16:creationId xmlns:a16="http://schemas.microsoft.com/office/drawing/2014/main" id="{5B91270C-A6C4-4B12-990A-8E450FC54BC3}"/>
              </a:ext>
            </a:extLst>
          </p:cNvPr>
          <p:cNvSpPr txBox="1"/>
          <p:nvPr/>
        </p:nvSpPr>
        <p:spPr>
          <a:xfrm>
            <a:off x="10176901" y="505675"/>
            <a:ext cx="13214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고객센터</a:t>
            </a:r>
          </a:p>
        </p:txBody>
      </p:sp>
      <p:sp>
        <p:nvSpPr>
          <p:cNvPr id="54" name="TextBox 53">
            <a:hlinkClick r:id="rId4" action="ppaction://hlinksldjump"/>
          </p:cNvPr>
          <p:cNvSpPr txBox="1"/>
          <p:nvPr/>
        </p:nvSpPr>
        <p:spPr>
          <a:xfrm>
            <a:off x="290061" y="448886"/>
            <a:ext cx="26021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n w="19050">
                  <a:noFill/>
                </a:ln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DASAN RESORT</a:t>
            </a:r>
            <a:endParaRPr lang="ko-KR" altLang="en-US" sz="2400" b="1" dirty="0">
              <a:ln w="19050">
                <a:noFill/>
              </a:ln>
              <a:solidFill>
                <a:schemeClr val="tx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5" name="TextBox 54">
            <a:hlinkClick r:id="rId4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3331026" y="518610"/>
            <a:ext cx="13250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통합예약</a:t>
            </a:r>
          </a:p>
        </p:txBody>
      </p:sp>
      <p:sp>
        <p:nvSpPr>
          <p:cNvPr id="56" name="TextBox 55">
            <a:hlinkClick r:id="rId4" action="ppaction://hlinksldjump"/>
            <a:extLst>
              <a:ext uri="{FF2B5EF4-FFF2-40B4-BE49-F238E27FC236}">
                <a16:creationId xmlns:a16="http://schemas.microsoft.com/office/drawing/2014/main" id="{7998F973-8D88-4A40-85FA-9758A265D305}"/>
              </a:ext>
            </a:extLst>
          </p:cNvPr>
          <p:cNvSpPr txBox="1"/>
          <p:nvPr/>
        </p:nvSpPr>
        <p:spPr>
          <a:xfrm>
            <a:off x="5487088" y="518610"/>
            <a:ext cx="16076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리조트 안내</a:t>
            </a:r>
          </a:p>
        </p:txBody>
      </p:sp>
      <p:sp>
        <p:nvSpPr>
          <p:cNvPr id="57" name="TextBox 56">
            <a:hlinkClick r:id="rId4" action="ppaction://hlinksldjump"/>
            <a:extLst>
              <a:ext uri="{FF2B5EF4-FFF2-40B4-BE49-F238E27FC236}">
                <a16:creationId xmlns:a16="http://schemas.microsoft.com/office/drawing/2014/main" id="{7998F973-8D88-4A40-85FA-9758A265D305}"/>
              </a:ext>
            </a:extLst>
          </p:cNvPr>
          <p:cNvSpPr txBox="1"/>
          <p:nvPr/>
        </p:nvSpPr>
        <p:spPr>
          <a:xfrm>
            <a:off x="7763274" y="510075"/>
            <a:ext cx="17275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리조트 소식</a:t>
            </a:r>
          </a:p>
        </p:txBody>
      </p:sp>
      <p:cxnSp>
        <p:nvCxnSpPr>
          <p:cNvPr id="58" name="직선 연결선 57"/>
          <p:cNvCxnSpPr/>
          <p:nvPr/>
        </p:nvCxnSpPr>
        <p:spPr>
          <a:xfrm>
            <a:off x="290061" y="1046133"/>
            <a:ext cx="11722536" cy="0"/>
          </a:xfrm>
          <a:prstGeom prst="line">
            <a:avLst/>
          </a:prstGeom>
          <a:ln w="1905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387268" y="1274921"/>
            <a:ext cx="35715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편의시설</a:t>
            </a:r>
            <a:endParaRPr lang="ko-KR" altLang="en-US" sz="3200" b="1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4DECFB6-47E2-4166-9CB0-A8D40187A190}"/>
              </a:ext>
            </a:extLst>
          </p:cNvPr>
          <p:cNvSpPr txBox="1"/>
          <p:nvPr/>
        </p:nvSpPr>
        <p:spPr>
          <a:xfrm>
            <a:off x="6284449" y="3050056"/>
            <a:ext cx="4510309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ln w="19050">
                  <a:noFill/>
                </a:ln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Barbecue</a:t>
            </a:r>
          </a:p>
        </p:txBody>
      </p:sp>
      <p:sp>
        <p:nvSpPr>
          <p:cNvPr id="32" name="TextBox 31">
            <a:hlinkClick r:id="rId5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387269" y="1955911"/>
            <a:ext cx="963518" cy="3146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슈퍼마켓</a:t>
            </a:r>
          </a:p>
        </p:txBody>
      </p:sp>
      <p:sp>
        <p:nvSpPr>
          <p:cNvPr id="33" name="직사각형 32"/>
          <p:cNvSpPr/>
          <p:nvPr/>
        </p:nvSpPr>
        <p:spPr>
          <a:xfrm>
            <a:off x="1205597" y="1960383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</a:rPr>
              <a:t>｜</a:t>
            </a:r>
            <a:endParaRPr lang="ko-KR" altLang="en-US" sz="1400" dirty="0"/>
          </a:p>
        </p:txBody>
      </p:sp>
      <p:sp>
        <p:nvSpPr>
          <p:cNvPr id="34" name="TextBox 33">
            <a:hlinkClick r:id="rId6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1519541" y="1944873"/>
            <a:ext cx="9044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마사지룸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2362130" y="1967243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</a:rPr>
              <a:t>｜</a:t>
            </a:r>
            <a:endParaRPr lang="ko-KR" altLang="en-US" sz="1400" dirty="0"/>
          </a:p>
        </p:txBody>
      </p:sp>
      <p:sp>
        <p:nvSpPr>
          <p:cNvPr id="36" name="TextBox 35">
            <a:hlinkClick r:id="rId7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2633824" y="1955911"/>
            <a:ext cx="8403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수영장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3258024" y="1967243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</a:rPr>
              <a:t>｜</a:t>
            </a:r>
            <a:endParaRPr lang="ko-KR" altLang="en-US" sz="1400" dirty="0"/>
          </a:p>
        </p:txBody>
      </p:sp>
      <p:sp>
        <p:nvSpPr>
          <p:cNvPr id="39" name="TextBox 38">
            <a:hlinkClick r:id="rId8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3580539" y="1970936"/>
            <a:ext cx="8329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사우나</a:t>
            </a:r>
          </a:p>
        </p:txBody>
      </p:sp>
      <p:sp>
        <p:nvSpPr>
          <p:cNvPr id="40" name="직사각형 39"/>
          <p:cNvSpPr/>
          <p:nvPr/>
        </p:nvSpPr>
        <p:spPr>
          <a:xfrm>
            <a:off x="4210426" y="1967243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</a:rPr>
              <a:t>｜</a:t>
            </a:r>
            <a:endParaRPr lang="ko-KR" altLang="en-US" sz="1400" dirty="0"/>
          </a:p>
        </p:txBody>
      </p:sp>
      <p:sp>
        <p:nvSpPr>
          <p:cNvPr id="41" name="TextBox 40">
            <a:hlinkClick r:id="rId9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4519824" y="1967243"/>
            <a:ext cx="7564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헬스장</a:t>
            </a:r>
          </a:p>
        </p:txBody>
      </p:sp>
      <p:sp>
        <p:nvSpPr>
          <p:cNvPr id="42" name="직사각형 41"/>
          <p:cNvSpPr/>
          <p:nvPr/>
        </p:nvSpPr>
        <p:spPr>
          <a:xfrm>
            <a:off x="5116372" y="1962767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</a:rPr>
              <a:t>｜</a:t>
            </a:r>
            <a:endParaRPr lang="ko-KR" altLang="en-US" sz="1400" dirty="0"/>
          </a:p>
        </p:txBody>
      </p:sp>
      <p:sp>
        <p:nvSpPr>
          <p:cNvPr id="43" name="TextBox 42">
            <a:hlinkClick r:id="rId10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5403102" y="1970935"/>
            <a:ext cx="9546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워터파크</a:t>
            </a:r>
          </a:p>
        </p:txBody>
      </p:sp>
      <p:sp>
        <p:nvSpPr>
          <p:cNvPr id="44" name="직사각형 43"/>
          <p:cNvSpPr/>
          <p:nvPr/>
        </p:nvSpPr>
        <p:spPr>
          <a:xfrm>
            <a:off x="6183468" y="1956978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</a:rPr>
              <a:t>｜</a:t>
            </a:r>
            <a:endParaRPr lang="ko-KR" altLang="en-US" sz="1400" dirty="0"/>
          </a:p>
        </p:txBody>
      </p:sp>
      <p:sp>
        <p:nvSpPr>
          <p:cNvPr id="45" name="TextBox 44">
            <a:hlinkClick r:id="rId11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6459785" y="1970935"/>
            <a:ext cx="760580" cy="307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바베큐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7094719" y="1944872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</a:rPr>
              <a:t>｜</a:t>
            </a:r>
            <a:endParaRPr lang="ko-KR" altLang="en-US" sz="1400" dirty="0"/>
          </a:p>
        </p:txBody>
      </p:sp>
      <p:sp>
        <p:nvSpPr>
          <p:cNvPr id="47" name="TextBox 46">
            <a:hlinkClick r:id="rId12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7371035" y="1962767"/>
            <a:ext cx="7421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별보기</a:t>
            </a:r>
          </a:p>
        </p:txBody>
      </p:sp>
      <p:sp>
        <p:nvSpPr>
          <p:cNvPr id="48" name="직사각형 47"/>
          <p:cNvSpPr/>
          <p:nvPr/>
        </p:nvSpPr>
        <p:spPr>
          <a:xfrm>
            <a:off x="7974409" y="1939718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</a:rPr>
              <a:t>｜</a:t>
            </a:r>
            <a:endParaRPr lang="ko-KR" altLang="en-US" sz="1400" dirty="0"/>
          </a:p>
        </p:txBody>
      </p:sp>
      <p:sp>
        <p:nvSpPr>
          <p:cNvPr id="49" name="TextBox 48">
            <a:hlinkClick r:id="rId13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8233618" y="1946696"/>
            <a:ext cx="9546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눈썰매장</a:t>
            </a:r>
          </a:p>
        </p:txBody>
      </p:sp>
      <p:sp>
        <p:nvSpPr>
          <p:cNvPr id="50" name="직사각형 49"/>
          <p:cNvSpPr/>
          <p:nvPr/>
        </p:nvSpPr>
        <p:spPr>
          <a:xfrm>
            <a:off x="8992850" y="1936415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</a:rPr>
              <a:t>｜</a:t>
            </a:r>
            <a:endParaRPr lang="ko-KR" altLang="en-US" sz="1400" dirty="0"/>
          </a:p>
        </p:txBody>
      </p:sp>
      <p:sp>
        <p:nvSpPr>
          <p:cNvPr id="60" name="TextBox 59">
            <a:hlinkClick r:id="rId14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9260978" y="1936414"/>
            <a:ext cx="9546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빙어낚시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151782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hlinkClick r:id="rId2" action="ppaction://hlinksldjump"/>
          </p:cNvPr>
          <p:cNvSpPr txBox="1"/>
          <p:nvPr/>
        </p:nvSpPr>
        <p:spPr>
          <a:xfrm>
            <a:off x="213824" y="245116"/>
            <a:ext cx="58920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TRAVEL SERVICE</a:t>
            </a:r>
            <a:endParaRPr lang="ko-KR" altLang="en-US" sz="3200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3" name="그림 12">
            <a:hlinkClick r:id="rId3" action="ppaction://hlinksldjump"/>
          </p:cNvPr>
          <p:cNvPicPr>
            <a:picLocks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81" t="-323" r="28719" b="292"/>
          <a:stretch/>
        </p:blipFill>
        <p:spPr>
          <a:xfrm>
            <a:off x="668590" y="1474841"/>
            <a:ext cx="3456000" cy="3456000"/>
          </a:xfrm>
          <a:prstGeom prst="rect">
            <a:avLst/>
          </a:prstGeom>
        </p:spPr>
      </p:pic>
      <p:pic>
        <p:nvPicPr>
          <p:cNvPr id="14" name="그림 13">
            <a:hlinkClick r:id="rId2" action="ppaction://hlinksldjump"/>
          </p:cNvPr>
          <p:cNvPicPr>
            <a:picLocks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15" t="1208" r="12904" b="-2"/>
          <a:stretch/>
        </p:blipFill>
        <p:spPr>
          <a:xfrm>
            <a:off x="4377830" y="1474841"/>
            <a:ext cx="3456000" cy="3456000"/>
          </a:xfrm>
          <a:prstGeom prst="rect">
            <a:avLst/>
          </a:prstGeom>
        </p:spPr>
      </p:pic>
      <p:pic>
        <p:nvPicPr>
          <p:cNvPr id="15" name="그림 14">
            <a:hlinkClick r:id="rId6" action="ppaction://hlinksldjump"/>
          </p:cNvPr>
          <p:cNvPicPr>
            <a:picLocks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3" t="1462" r="23397"/>
          <a:stretch/>
        </p:blipFill>
        <p:spPr>
          <a:xfrm>
            <a:off x="8087070" y="1474841"/>
            <a:ext cx="3456000" cy="3456000"/>
          </a:xfrm>
          <a:prstGeom prst="rect">
            <a:avLst/>
          </a:prstGeom>
        </p:spPr>
      </p:pic>
      <p:cxnSp>
        <p:nvCxnSpPr>
          <p:cNvPr id="17" name="직선 연결선 16"/>
          <p:cNvCxnSpPr/>
          <p:nvPr/>
        </p:nvCxnSpPr>
        <p:spPr>
          <a:xfrm>
            <a:off x="668590" y="977429"/>
            <a:ext cx="4011561" cy="4916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>
            <a:off x="7536464" y="969008"/>
            <a:ext cx="3996775" cy="9832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4950536" y="777374"/>
            <a:ext cx="23302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 w="19050">
                  <a:noFill/>
                </a:ln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TRAVEL</a:t>
            </a:r>
            <a:r>
              <a:rPr lang="ko-KR" altLang="en-US" sz="2000" dirty="0">
                <a:ln w="19050">
                  <a:noFill/>
                </a:ln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000" dirty="0">
                <a:ln w="19050">
                  <a:noFill/>
                </a:ln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WITH US</a:t>
            </a:r>
            <a:endParaRPr lang="ko-KR" altLang="en-US" sz="2000" dirty="0">
              <a:ln w="19050">
                <a:noFill/>
              </a:ln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9815070" y="1074188"/>
            <a:ext cx="1622321" cy="307777"/>
            <a:chOff x="141326" y="4782468"/>
            <a:chExt cx="1622321" cy="307777"/>
          </a:xfrm>
        </p:grpSpPr>
        <p:sp>
          <p:nvSpPr>
            <p:cNvPr id="24" name="TextBox 23">
              <a:hlinkClick r:id="rId2" action="ppaction://hlinksldjump"/>
            </p:cNvPr>
            <p:cNvSpPr txBox="1"/>
            <p:nvPr/>
          </p:nvSpPr>
          <p:spPr>
            <a:xfrm>
              <a:off x="141326" y="4782468"/>
              <a:ext cx="153999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>
                  <a:ln w="19050">
                    <a:noFill/>
                  </a:ln>
                  <a:solidFill>
                    <a:schemeClr val="bg1">
                      <a:lumMod val="6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자세히 보기 </a:t>
              </a:r>
            </a:p>
          </p:txBody>
        </p:sp>
        <p:cxnSp>
          <p:nvCxnSpPr>
            <p:cNvPr id="25" name="직선 연결선 24">
              <a:hlinkClick r:id="rId2" action="ppaction://hlinksldjump"/>
            </p:cNvPr>
            <p:cNvCxnSpPr/>
            <p:nvPr/>
          </p:nvCxnSpPr>
          <p:spPr>
            <a:xfrm>
              <a:off x="1297858" y="4994787"/>
              <a:ext cx="465789" cy="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hlinkClick r:id="rId2" action="ppaction://hlinksldjump"/>
            </p:cNvPr>
            <p:cNvCxnSpPr/>
            <p:nvPr/>
          </p:nvCxnSpPr>
          <p:spPr>
            <a:xfrm>
              <a:off x="1661651" y="4906299"/>
              <a:ext cx="82331" cy="82649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TextBox 30"/>
          <p:cNvSpPr txBox="1"/>
          <p:nvPr/>
        </p:nvSpPr>
        <p:spPr>
          <a:xfrm>
            <a:off x="0" y="5418000"/>
            <a:ext cx="12192000" cy="1440000"/>
          </a:xfrm>
          <a:prstGeom prst="rect">
            <a:avLst/>
          </a:prstGeom>
          <a:solidFill>
            <a:schemeClr val="tx1">
              <a:lumMod val="75000"/>
              <a:lumOff val="25000"/>
              <a:alpha val="90000"/>
            </a:schemeClr>
          </a:solidFill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32" name="TextBox 31">
            <a:hlinkClick r:id="rId8" action="ppaction://hlinksldjump"/>
          </p:cNvPr>
          <p:cNvSpPr txBox="1"/>
          <p:nvPr/>
        </p:nvSpPr>
        <p:spPr>
          <a:xfrm>
            <a:off x="72249" y="5536521"/>
            <a:ext cx="26021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n w="19050">
                  <a:noFill/>
                </a:ln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DASAN RESORT</a:t>
            </a:r>
            <a:endParaRPr lang="ko-KR" altLang="en-US" b="1" dirty="0">
              <a:ln w="19050">
                <a:noFill/>
              </a:ln>
              <a:solidFill>
                <a:schemeClr val="bg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72249" y="6396512"/>
            <a:ext cx="846215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n w="19050">
                  <a:noFill/>
                </a:ln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050" dirty="0">
                <a:ln w="19050">
                  <a:noFill/>
                </a:ln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</a:t>
            </a:r>
            <a:r>
              <a:rPr lang="en-US" altLang="ko-KR" sz="1050" dirty="0">
                <a:ln w="19050">
                  <a:noFill/>
                </a:ln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050" dirty="0">
                <a:ln w="19050">
                  <a:noFill/>
                </a:ln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다산리조트    주소</a:t>
            </a:r>
            <a:r>
              <a:rPr lang="en-US" altLang="ko-KR" sz="1050" dirty="0">
                <a:ln w="19050">
                  <a:noFill/>
                </a:ln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05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경기도 수원시 </a:t>
            </a:r>
            <a:r>
              <a:rPr lang="ko-KR" altLang="en-US" sz="1050" dirty="0" err="1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영통구</a:t>
            </a:r>
            <a:r>
              <a:rPr lang="ko-KR" altLang="en-US" sz="105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050" dirty="0" err="1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원천동</a:t>
            </a:r>
            <a:r>
              <a:rPr lang="ko-KR" altLang="en-US" sz="105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050" dirty="0" err="1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월드컵로</a:t>
            </a:r>
            <a:r>
              <a:rPr lang="ko-KR" altLang="en-US" sz="105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05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206    </a:t>
            </a:r>
            <a:r>
              <a:rPr lang="ko-KR" altLang="en-US" sz="105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대표이사</a:t>
            </a:r>
            <a:r>
              <a:rPr lang="en-US" altLang="ko-KR" sz="105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05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 철    대표번호</a:t>
            </a:r>
            <a:r>
              <a:rPr lang="en-US" altLang="ko-KR" sz="105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031-219-3640</a:t>
            </a:r>
          </a:p>
          <a:p>
            <a:r>
              <a:rPr lang="ko-KR" altLang="en-US" sz="1050" dirty="0">
                <a:ln w="19050">
                  <a:noFill/>
                </a:ln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사업자등록번호</a:t>
            </a:r>
            <a:r>
              <a:rPr lang="en-US" altLang="ko-KR" sz="1050" dirty="0">
                <a:ln w="19050">
                  <a:noFill/>
                </a:ln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123-45-67890     </a:t>
            </a:r>
            <a:r>
              <a:rPr lang="en-US" altLang="ko-KR" sz="105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Copyright@ </a:t>
            </a:r>
            <a:r>
              <a:rPr lang="en-US" altLang="ko-KR" sz="1050" dirty="0" err="1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Dasan</a:t>
            </a:r>
            <a:r>
              <a:rPr lang="en-US" altLang="ko-KR" sz="105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Resorts. All Rights Reserved. </a:t>
            </a:r>
            <a:endParaRPr lang="ko-KR" altLang="en-US" sz="1050" dirty="0">
              <a:ln w="19050">
                <a:noFill/>
              </a:ln>
              <a:solidFill>
                <a:schemeClr val="bg1">
                  <a:lumMod val="8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TextBox 18">
            <a:hlinkClick r:id="rId9" action="ppaction://hlinksldjump"/>
          </p:cNvPr>
          <p:cNvSpPr txBox="1"/>
          <p:nvPr/>
        </p:nvSpPr>
        <p:spPr>
          <a:xfrm>
            <a:off x="114941" y="5945960"/>
            <a:ext cx="88944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n w="19050">
                  <a:noFill/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회사소개</a:t>
            </a:r>
          </a:p>
        </p:txBody>
      </p:sp>
      <p:sp>
        <p:nvSpPr>
          <p:cNvPr id="20" name="TextBox 19">
            <a:hlinkClick r:id="rId10" action="ppaction://hlinksldjump"/>
          </p:cNvPr>
          <p:cNvSpPr txBox="1"/>
          <p:nvPr/>
        </p:nvSpPr>
        <p:spPr>
          <a:xfrm>
            <a:off x="1046490" y="5957669"/>
            <a:ext cx="88944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n w="19050">
                  <a:noFill/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윤리경영</a:t>
            </a:r>
          </a:p>
        </p:txBody>
      </p:sp>
      <p:sp>
        <p:nvSpPr>
          <p:cNvPr id="27" name="TextBox 26">
            <a:hlinkClick r:id="rId11" action="ppaction://hlinksldjump"/>
          </p:cNvPr>
          <p:cNvSpPr txBox="1"/>
          <p:nvPr/>
        </p:nvSpPr>
        <p:spPr>
          <a:xfrm>
            <a:off x="1943966" y="5945960"/>
            <a:ext cx="133965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n w="19050">
                  <a:noFill/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개인정보처리방침</a:t>
            </a:r>
          </a:p>
        </p:txBody>
      </p:sp>
      <p:sp>
        <p:nvSpPr>
          <p:cNvPr id="28" name="TextBox 27">
            <a:hlinkClick r:id="rId12" action="ppaction://hlinksldjump"/>
          </p:cNvPr>
          <p:cNvSpPr txBox="1"/>
          <p:nvPr/>
        </p:nvSpPr>
        <p:spPr>
          <a:xfrm>
            <a:off x="3410958" y="5945960"/>
            <a:ext cx="133965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n w="19050">
                  <a:noFill/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이용약관</a:t>
            </a:r>
          </a:p>
        </p:txBody>
      </p:sp>
      <p:sp>
        <p:nvSpPr>
          <p:cNvPr id="29" name="TextBox 28">
            <a:hlinkClick r:id="rId13" action="ppaction://hlinksldjump"/>
          </p:cNvPr>
          <p:cNvSpPr txBox="1"/>
          <p:nvPr/>
        </p:nvSpPr>
        <p:spPr>
          <a:xfrm>
            <a:off x="4319463" y="5957669"/>
            <a:ext cx="265328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n w="19050">
                  <a:noFill/>
                </a:ln>
                <a:solidFill>
                  <a:schemeClr val="bg1"/>
                </a:solidFill>
                <a:latin typeface="맑은 고딕" panose="020B0503020000020004" pitchFamily="50" charset="-127"/>
              </a:rPr>
              <a:t>영상정보처리기기 운영</a:t>
            </a:r>
            <a:r>
              <a:rPr lang="en-US" altLang="ko-KR" sz="1100" dirty="0">
                <a:ln w="19050">
                  <a:noFill/>
                </a:ln>
                <a:solidFill>
                  <a:schemeClr val="bg1"/>
                </a:solidFill>
                <a:latin typeface="맑은 고딕" panose="020B0503020000020004" pitchFamily="50" charset="-127"/>
              </a:rPr>
              <a:t>·</a:t>
            </a:r>
            <a:r>
              <a:rPr lang="ko-KR" altLang="en-US" sz="1100" dirty="0">
                <a:ln w="19050">
                  <a:noFill/>
                </a:ln>
                <a:solidFill>
                  <a:schemeClr val="bg1"/>
                </a:solidFill>
                <a:latin typeface="맑은 고딕" panose="020B0503020000020004" pitchFamily="50" charset="-127"/>
              </a:rPr>
              <a:t>관리 방침</a:t>
            </a:r>
          </a:p>
        </p:txBody>
      </p:sp>
    </p:spTree>
    <p:extLst>
      <p:ext uri="{BB962C8B-B14F-4D97-AF65-F5344CB8AC3E}">
        <p14:creationId xmlns:p14="http://schemas.microsoft.com/office/powerpoint/2010/main" val="2301833021"/>
      </p:ext>
    </p:extLst>
  </p:cSld>
  <p:clrMapOvr>
    <a:masterClrMapping/>
  </p:clrMapOvr>
  <p:transition spd="slow">
    <p:push dir="u"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직사각형 50"/>
          <p:cNvSpPr/>
          <p:nvPr/>
        </p:nvSpPr>
        <p:spPr>
          <a:xfrm>
            <a:off x="6072013" y="2503170"/>
            <a:ext cx="5710406" cy="40199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2" name="그림 51"/>
          <p:cNvPicPr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7192" r="10650" b="16710"/>
          <a:stretch/>
        </p:blipFill>
        <p:spPr>
          <a:xfrm>
            <a:off x="366013" y="2502103"/>
            <a:ext cx="5706000" cy="4021002"/>
          </a:xfrm>
          <a:prstGeom prst="rect">
            <a:avLst/>
          </a:prstGeom>
        </p:spPr>
      </p:pic>
      <p:sp>
        <p:nvSpPr>
          <p:cNvPr id="53" name="TextBox 52"/>
          <p:cNvSpPr txBox="1"/>
          <p:nvPr/>
        </p:nvSpPr>
        <p:spPr>
          <a:xfrm>
            <a:off x="6183468" y="2543533"/>
            <a:ext cx="5640670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별보기</a:t>
            </a:r>
            <a:r>
              <a:rPr lang="en-US" altLang="ko-KR" sz="2400" b="1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2400" b="1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동절기</a:t>
            </a:r>
            <a:r>
              <a:rPr lang="en-US" altLang="ko-KR" sz="2400" b="1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 sz="2400" b="1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겨울에 한해 진행되는 </a:t>
            </a:r>
            <a:r>
              <a:rPr lang="ko-KR" altLang="en-US" sz="1600" dirty="0" err="1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별보기</a:t>
            </a:r>
            <a:r>
              <a:rPr lang="ko-KR" altLang="en-US" sz="1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체험입니다</a:t>
            </a:r>
            <a:r>
              <a:rPr lang="en-US" altLang="ko-KR" sz="1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밤하늘의 수놓은 별들을 바라보며 소원을 빌어보세요</a:t>
            </a:r>
            <a:r>
              <a:rPr lang="en-US" altLang="ko-KR" sz="1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!</a:t>
            </a:r>
            <a:r>
              <a:rPr lang="ko-KR" altLang="en-US" sz="1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1600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하루의 마무리를 </a:t>
            </a:r>
            <a:r>
              <a:rPr lang="ko-KR" altLang="en-US" sz="1600" dirty="0" err="1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별보기</a:t>
            </a:r>
            <a:r>
              <a:rPr lang="ko-KR" altLang="en-US" sz="1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체험과 함께 한다면 의미 있는 하루가 될 것입니다</a:t>
            </a:r>
            <a:r>
              <a:rPr lang="en-US" altLang="ko-KR" sz="1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ko-KR" altLang="en-US" sz="1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1600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동절기</a:t>
            </a:r>
            <a:r>
              <a:rPr lang="en-US" altLang="ko-KR" sz="12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20.12.22~21.01.30</a:t>
            </a:r>
            <a:r>
              <a:rPr lang="ko-KR" altLang="en-US" sz="12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1200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문의전화</a:t>
            </a:r>
            <a:r>
              <a:rPr lang="en-US" altLang="ko-KR" sz="12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: 031-219-2328</a:t>
            </a:r>
          </a:p>
        </p:txBody>
      </p:sp>
      <p:sp>
        <p:nvSpPr>
          <p:cNvPr id="60" name="TextBox 59">
            <a:hlinkClick r:id="rId4" action="ppaction://hlinksldjump"/>
            <a:extLst>
              <a:ext uri="{FF2B5EF4-FFF2-40B4-BE49-F238E27FC236}">
                <a16:creationId xmlns:a16="http://schemas.microsoft.com/office/drawing/2014/main" id="{5B91270C-A6C4-4B12-990A-8E450FC54BC3}"/>
              </a:ext>
            </a:extLst>
          </p:cNvPr>
          <p:cNvSpPr txBox="1"/>
          <p:nvPr/>
        </p:nvSpPr>
        <p:spPr>
          <a:xfrm>
            <a:off x="10176901" y="505675"/>
            <a:ext cx="13214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고객센터</a:t>
            </a:r>
          </a:p>
        </p:txBody>
      </p:sp>
      <p:sp>
        <p:nvSpPr>
          <p:cNvPr id="61" name="TextBox 60">
            <a:hlinkClick r:id="rId4" action="ppaction://hlinksldjump"/>
          </p:cNvPr>
          <p:cNvSpPr txBox="1"/>
          <p:nvPr/>
        </p:nvSpPr>
        <p:spPr>
          <a:xfrm>
            <a:off x="290061" y="448886"/>
            <a:ext cx="26021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n w="19050">
                  <a:noFill/>
                </a:ln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DASAN RESORT</a:t>
            </a:r>
            <a:endParaRPr lang="ko-KR" altLang="en-US" sz="2400" b="1" dirty="0">
              <a:ln w="19050">
                <a:noFill/>
              </a:ln>
              <a:solidFill>
                <a:schemeClr val="tx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2" name="TextBox 61">
            <a:hlinkClick r:id="rId4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3331026" y="518610"/>
            <a:ext cx="12436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통합예약</a:t>
            </a:r>
          </a:p>
        </p:txBody>
      </p:sp>
      <p:sp>
        <p:nvSpPr>
          <p:cNvPr id="63" name="TextBox 62">
            <a:hlinkClick r:id="rId4" action="ppaction://hlinksldjump"/>
            <a:extLst>
              <a:ext uri="{FF2B5EF4-FFF2-40B4-BE49-F238E27FC236}">
                <a16:creationId xmlns:a16="http://schemas.microsoft.com/office/drawing/2014/main" id="{7998F973-8D88-4A40-85FA-9758A265D305}"/>
              </a:ext>
            </a:extLst>
          </p:cNvPr>
          <p:cNvSpPr txBox="1"/>
          <p:nvPr/>
        </p:nvSpPr>
        <p:spPr>
          <a:xfrm>
            <a:off x="5487088" y="518610"/>
            <a:ext cx="16076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리조트 안내</a:t>
            </a:r>
          </a:p>
        </p:txBody>
      </p:sp>
      <p:sp>
        <p:nvSpPr>
          <p:cNvPr id="64" name="TextBox 63">
            <a:hlinkClick r:id="rId4" action="ppaction://hlinksldjump"/>
            <a:extLst>
              <a:ext uri="{FF2B5EF4-FFF2-40B4-BE49-F238E27FC236}">
                <a16:creationId xmlns:a16="http://schemas.microsoft.com/office/drawing/2014/main" id="{7998F973-8D88-4A40-85FA-9758A265D305}"/>
              </a:ext>
            </a:extLst>
          </p:cNvPr>
          <p:cNvSpPr txBox="1"/>
          <p:nvPr/>
        </p:nvSpPr>
        <p:spPr>
          <a:xfrm>
            <a:off x="7763273" y="510075"/>
            <a:ext cx="15937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리조트 소식</a:t>
            </a:r>
          </a:p>
        </p:txBody>
      </p:sp>
      <p:cxnSp>
        <p:nvCxnSpPr>
          <p:cNvPr id="65" name="직선 연결선 64"/>
          <p:cNvCxnSpPr/>
          <p:nvPr/>
        </p:nvCxnSpPr>
        <p:spPr>
          <a:xfrm>
            <a:off x="290061" y="1046133"/>
            <a:ext cx="11722536" cy="0"/>
          </a:xfrm>
          <a:prstGeom prst="line">
            <a:avLst/>
          </a:prstGeom>
          <a:ln w="1905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387268" y="1274921"/>
            <a:ext cx="35715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편의시설</a:t>
            </a:r>
            <a:endParaRPr lang="ko-KR" altLang="en-US" sz="3200" b="1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33CDEA1-26F4-45E7-BC12-5938E0F57123}"/>
              </a:ext>
            </a:extLst>
          </p:cNvPr>
          <p:cNvSpPr txBox="1"/>
          <p:nvPr/>
        </p:nvSpPr>
        <p:spPr>
          <a:xfrm>
            <a:off x="6284449" y="3050056"/>
            <a:ext cx="4510309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ln w="19050">
                  <a:noFill/>
                </a:ln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Star</a:t>
            </a:r>
            <a:r>
              <a:rPr lang="ko-KR" altLang="en-US" sz="2400" b="1" dirty="0">
                <a:ln w="19050">
                  <a:noFill/>
                </a:ln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400" b="1" dirty="0">
                <a:ln w="19050">
                  <a:noFill/>
                </a:ln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View</a:t>
            </a:r>
          </a:p>
        </p:txBody>
      </p:sp>
      <p:sp>
        <p:nvSpPr>
          <p:cNvPr id="32" name="TextBox 31">
            <a:hlinkClick r:id="rId5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387269" y="1955911"/>
            <a:ext cx="963518" cy="3146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슈퍼마켓</a:t>
            </a:r>
          </a:p>
        </p:txBody>
      </p:sp>
      <p:sp>
        <p:nvSpPr>
          <p:cNvPr id="33" name="직사각형 32"/>
          <p:cNvSpPr/>
          <p:nvPr/>
        </p:nvSpPr>
        <p:spPr>
          <a:xfrm>
            <a:off x="1205597" y="1960383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</a:rPr>
              <a:t>｜</a:t>
            </a:r>
            <a:endParaRPr lang="ko-KR" altLang="en-US" sz="1400" dirty="0"/>
          </a:p>
        </p:txBody>
      </p:sp>
      <p:sp>
        <p:nvSpPr>
          <p:cNvPr id="34" name="TextBox 33">
            <a:hlinkClick r:id="rId6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1519541" y="1944873"/>
            <a:ext cx="9044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마사지룸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2362130" y="1967243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</a:rPr>
              <a:t>｜</a:t>
            </a:r>
            <a:endParaRPr lang="ko-KR" altLang="en-US" sz="1400" dirty="0"/>
          </a:p>
        </p:txBody>
      </p:sp>
      <p:sp>
        <p:nvSpPr>
          <p:cNvPr id="36" name="TextBox 35">
            <a:hlinkClick r:id="rId7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2633824" y="1955911"/>
            <a:ext cx="8403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수영장</a:t>
            </a:r>
          </a:p>
        </p:txBody>
      </p:sp>
      <p:sp>
        <p:nvSpPr>
          <p:cNvPr id="37" name="직사각형 36"/>
          <p:cNvSpPr/>
          <p:nvPr/>
        </p:nvSpPr>
        <p:spPr>
          <a:xfrm>
            <a:off x="3258024" y="1967243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</a:rPr>
              <a:t>｜</a:t>
            </a:r>
            <a:endParaRPr lang="ko-KR" altLang="en-US" sz="1400" dirty="0"/>
          </a:p>
        </p:txBody>
      </p:sp>
      <p:sp>
        <p:nvSpPr>
          <p:cNvPr id="38" name="TextBox 37">
            <a:hlinkClick r:id="rId8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3580539" y="1970936"/>
            <a:ext cx="8329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사우나</a:t>
            </a:r>
          </a:p>
        </p:txBody>
      </p:sp>
      <p:sp>
        <p:nvSpPr>
          <p:cNvPr id="39" name="직사각형 38"/>
          <p:cNvSpPr/>
          <p:nvPr/>
        </p:nvSpPr>
        <p:spPr>
          <a:xfrm>
            <a:off x="4210426" y="1967243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</a:rPr>
              <a:t>｜</a:t>
            </a:r>
            <a:endParaRPr lang="ko-KR" altLang="en-US" sz="1400" dirty="0"/>
          </a:p>
        </p:txBody>
      </p:sp>
      <p:sp>
        <p:nvSpPr>
          <p:cNvPr id="40" name="TextBox 39">
            <a:hlinkClick r:id="rId9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4519824" y="1967243"/>
            <a:ext cx="7564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헬스장</a:t>
            </a:r>
          </a:p>
        </p:txBody>
      </p:sp>
      <p:sp>
        <p:nvSpPr>
          <p:cNvPr id="41" name="직사각형 40"/>
          <p:cNvSpPr/>
          <p:nvPr/>
        </p:nvSpPr>
        <p:spPr>
          <a:xfrm>
            <a:off x="5116372" y="1962767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</a:rPr>
              <a:t>｜</a:t>
            </a:r>
            <a:endParaRPr lang="ko-KR" altLang="en-US" sz="1400" dirty="0"/>
          </a:p>
        </p:txBody>
      </p:sp>
      <p:sp>
        <p:nvSpPr>
          <p:cNvPr id="42" name="TextBox 41">
            <a:hlinkClick r:id="rId10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5403102" y="1970935"/>
            <a:ext cx="9546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워터파크</a:t>
            </a:r>
          </a:p>
        </p:txBody>
      </p:sp>
      <p:sp>
        <p:nvSpPr>
          <p:cNvPr id="43" name="직사각형 42"/>
          <p:cNvSpPr/>
          <p:nvPr/>
        </p:nvSpPr>
        <p:spPr>
          <a:xfrm>
            <a:off x="6183468" y="1956978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</a:rPr>
              <a:t>｜</a:t>
            </a:r>
            <a:endParaRPr lang="ko-KR" altLang="en-US" sz="1400" dirty="0"/>
          </a:p>
        </p:txBody>
      </p:sp>
      <p:sp>
        <p:nvSpPr>
          <p:cNvPr id="44" name="TextBox 43">
            <a:hlinkClick r:id="rId11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6459785" y="1970935"/>
            <a:ext cx="760580" cy="307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바베큐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7094719" y="1944872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</a:rPr>
              <a:t>｜</a:t>
            </a:r>
            <a:endParaRPr lang="ko-KR" altLang="en-US" sz="1400" dirty="0"/>
          </a:p>
        </p:txBody>
      </p:sp>
      <p:sp>
        <p:nvSpPr>
          <p:cNvPr id="46" name="TextBox 45">
            <a:hlinkClick r:id="rId12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7371035" y="1962767"/>
            <a:ext cx="7421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별보기</a:t>
            </a:r>
          </a:p>
        </p:txBody>
      </p:sp>
      <p:sp>
        <p:nvSpPr>
          <p:cNvPr id="47" name="직사각형 46"/>
          <p:cNvSpPr/>
          <p:nvPr/>
        </p:nvSpPr>
        <p:spPr>
          <a:xfrm>
            <a:off x="7974409" y="1939718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</a:rPr>
              <a:t>｜</a:t>
            </a:r>
            <a:endParaRPr lang="ko-KR" altLang="en-US" sz="1400" dirty="0"/>
          </a:p>
        </p:txBody>
      </p:sp>
      <p:sp>
        <p:nvSpPr>
          <p:cNvPr id="48" name="TextBox 47">
            <a:hlinkClick r:id="rId13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8233618" y="1946696"/>
            <a:ext cx="9546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눈썰매장</a:t>
            </a:r>
          </a:p>
        </p:txBody>
      </p:sp>
      <p:sp>
        <p:nvSpPr>
          <p:cNvPr id="49" name="직사각형 48"/>
          <p:cNvSpPr/>
          <p:nvPr/>
        </p:nvSpPr>
        <p:spPr>
          <a:xfrm>
            <a:off x="8992850" y="1936415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</a:rPr>
              <a:t>｜</a:t>
            </a:r>
            <a:endParaRPr lang="ko-KR" altLang="en-US" sz="1400" dirty="0"/>
          </a:p>
        </p:txBody>
      </p:sp>
      <p:sp>
        <p:nvSpPr>
          <p:cNvPr id="50" name="TextBox 49">
            <a:hlinkClick r:id="rId14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9260978" y="1936414"/>
            <a:ext cx="9546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빙어낚시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5944099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직사각형 50"/>
          <p:cNvSpPr/>
          <p:nvPr/>
        </p:nvSpPr>
        <p:spPr>
          <a:xfrm>
            <a:off x="6072013" y="2503170"/>
            <a:ext cx="5710406" cy="40199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7" name="그림 36"/>
          <p:cNvPicPr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846" r="14832" b="13987"/>
          <a:stretch/>
        </p:blipFill>
        <p:spPr>
          <a:xfrm>
            <a:off x="406178" y="2503169"/>
            <a:ext cx="5660717" cy="4009583"/>
          </a:xfrm>
          <a:prstGeom prst="rect">
            <a:avLst/>
          </a:prstGeom>
        </p:spPr>
      </p:pic>
      <p:sp>
        <p:nvSpPr>
          <p:cNvPr id="53" name="TextBox 52"/>
          <p:cNvSpPr txBox="1"/>
          <p:nvPr/>
        </p:nvSpPr>
        <p:spPr>
          <a:xfrm>
            <a:off x="6183468" y="2543533"/>
            <a:ext cx="5687966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눈썰매장</a:t>
            </a:r>
            <a:r>
              <a:rPr lang="en-US" altLang="ko-KR" sz="2400" b="1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2400" b="1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동절기</a:t>
            </a:r>
            <a:r>
              <a:rPr lang="en-US" altLang="ko-KR" sz="2400" b="1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 sz="2400" b="1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겨울에 한해 진행되는 눈썰매장입니다</a:t>
            </a:r>
            <a:r>
              <a:rPr lang="en-US" altLang="ko-KR" sz="1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600" dirty="0" err="1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다산리조트가</a:t>
            </a:r>
            <a:r>
              <a:rPr lang="ko-KR" altLang="en-US" sz="1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자부하는 눈썰매장은 안전한 시설을 바탕으로 흥미로운 속도감과 시원한 공기를 마시며 즐거운 눈썰매의 경험을 제공합니다</a:t>
            </a:r>
            <a:r>
              <a:rPr lang="en-US" altLang="ko-KR" sz="1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600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동절기</a:t>
            </a:r>
            <a:r>
              <a:rPr lang="en-US" altLang="ko-KR" sz="12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: 20.12.22~21.01.30</a:t>
            </a:r>
            <a:r>
              <a:rPr lang="ko-KR" altLang="en-US" sz="12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 </a:t>
            </a:r>
            <a:endParaRPr lang="en-US" altLang="ko-KR" sz="1200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문의전화</a:t>
            </a:r>
            <a:r>
              <a:rPr lang="en-US" altLang="ko-KR" sz="12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: 031-219-2335</a:t>
            </a:r>
          </a:p>
        </p:txBody>
      </p:sp>
      <p:sp>
        <p:nvSpPr>
          <p:cNvPr id="54" name="TextBox 53">
            <a:hlinkClick r:id="rId4" action="ppaction://hlinksldjump"/>
            <a:extLst>
              <a:ext uri="{FF2B5EF4-FFF2-40B4-BE49-F238E27FC236}">
                <a16:creationId xmlns:a16="http://schemas.microsoft.com/office/drawing/2014/main" id="{5B91270C-A6C4-4B12-990A-8E450FC54BC3}"/>
              </a:ext>
            </a:extLst>
          </p:cNvPr>
          <p:cNvSpPr txBox="1"/>
          <p:nvPr/>
        </p:nvSpPr>
        <p:spPr>
          <a:xfrm>
            <a:off x="10176901" y="505675"/>
            <a:ext cx="13109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고객센터</a:t>
            </a:r>
          </a:p>
        </p:txBody>
      </p:sp>
      <p:sp>
        <p:nvSpPr>
          <p:cNvPr id="55" name="TextBox 54">
            <a:hlinkClick r:id="rId4" action="ppaction://hlinksldjump"/>
          </p:cNvPr>
          <p:cNvSpPr txBox="1"/>
          <p:nvPr/>
        </p:nvSpPr>
        <p:spPr>
          <a:xfrm>
            <a:off x="290061" y="448886"/>
            <a:ext cx="26021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n w="19050">
                  <a:noFill/>
                </a:ln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DASAN RESORT</a:t>
            </a:r>
            <a:endParaRPr lang="ko-KR" altLang="en-US" sz="2400" b="1" dirty="0">
              <a:ln w="19050">
                <a:noFill/>
              </a:ln>
              <a:solidFill>
                <a:schemeClr val="tx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6" name="TextBox 55">
            <a:hlinkClick r:id="rId4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3331026" y="518610"/>
            <a:ext cx="12436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통합예약</a:t>
            </a:r>
          </a:p>
        </p:txBody>
      </p:sp>
      <p:sp>
        <p:nvSpPr>
          <p:cNvPr id="57" name="TextBox 56">
            <a:hlinkClick r:id="rId4" action="ppaction://hlinksldjump"/>
            <a:extLst>
              <a:ext uri="{FF2B5EF4-FFF2-40B4-BE49-F238E27FC236}">
                <a16:creationId xmlns:a16="http://schemas.microsoft.com/office/drawing/2014/main" id="{7998F973-8D88-4A40-85FA-9758A265D305}"/>
              </a:ext>
            </a:extLst>
          </p:cNvPr>
          <p:cNvSpPr txBox="1"/>
          <p:nvPr/>
        </p:nvSpPr>
        <p:spPr>
          <a:xfrm>
            <a:off x="5487088" y="518610"/>
            <a:ext cx="16076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리조트 안내</a:t>
            </a:r>
          </a:p>
        </p:txBody>
      </p:sp>
      <p:sp>
        <p:nvSpPr>
          <p:cNvPr id="58" name="TextBox 57">
            <a:hlinkClick r:id="rId4" action="ppaction://hlinksldjump"/>
            <a:extLst>
              <a:ext uri="{FF2B5EF4-FFF2-40B4-BE49-F238E27FC236}">
                <a16:creationId xmlns:a16="http://schemas.microsoft.com/office/drawing/2014/main" id="{7998F973-8D88-4A40-85FA-9758A265D305}"/>
              </a:ext>
            </a:extLst>
          </p:cNvPr>
          <p:cNvSpPr txBox="1"/>
          <p:nvPr/>
        </p:nvSpPr>
        <p:spPr>
          <a:xfrm>
            <a:off x="7763273" y="510075"/>
            <a:ext cx="15937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리조트 소식</a:t>
            </a:r>
          </a:p>
        </p:txBody>
      </p:sp>
      <p:cxnSp>
        <p:nvCxnSpPr>
          <p:cNvPr id="59" name="직선 연결선 58"/>
          <p:cNvCxnSpPr/>
          <p:nvPr/>
        </p:nvCxnSpPr>
        <p:spPr>
          <a:xfrm>
            <a:off x="290061" y="1046133"/>
            <a:ext cx="11722536" cy="0"/>
          </a:xfrm>
          <a:prstGeom prst="line">
            <a:avLst/>
          </a:prstGeom>
          <a:ln w="1905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387268" y="1274921"/>
            <a:ext cx="35715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편의시설</a:t>
            </a:r>
            <a:endParaRPr lang="ko-KR" altLang="en-US" sz="3200" b="1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EE28D10-0C01-499F-BB36-84072FA95CCF}"/>
              </a:ext>
            </a:extLst>
          </p:cNvPr>
          <p:cNvSpPr txBox="1"/>
          <p:nvPr/>
        </p:nvSpPr>
        <p:spPr>
          <a:xfrm>
            <a:off x="6284449" y="3050056"/>
            <a:ext cx="4510309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ln w="19050">
                  <a:noFill/>
                </a:ln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Sledding Facility</a:t>
            </a:r>
          </a:p>
        </p:txBody>
      </p:sp>
      <p:sp>
        <p:nvSpPr>
          <p:cNvPr id="32" name="TextBox 31">
            <a:hlinkClick r:id="rId5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387269" y="1955911"/>
            <a:ext cx="963518" cy="3146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슈퍼마켓</a:t>
            </a:r>
          </a:p>
        </p:txBody>
      </p:sp>
      <p:sp>
        <p:nvSpPr>
          <p:cNvPr id="33" name="직사각형 32"/>
          <p:cNvSpPr/>
          <p:nvPr/>
        </p:nvSpPr>
        <p:spPr>
          <a:xfrm>
            <a:off x="1205597" y="1960383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</a:rPr>
              <a:t>｜</a:t>
            </a:r>
            <a:endParaRPr lang="ko-KR" altLang="en-US" sz="1400" dirty="0"/>
          </a:p>
        </p:txBody>
      </p:sp>
      <p:sp>
        <p:nvSpPr>
          <p:cNvPr id="34" name="TextBox 33">
            <a:hlinkClick r:id="rId6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1519541" y="1944873"/>
            <a:ext cx="9044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마사지룸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2362130" y="1967243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</a:rPr>
              <a:t>｜</a:t>
            </a:r>
            <a:endParaRPr lang="ko-KR" altLang="en-US" sz="1400" dirty="0"/>
          </a:p>
        </p:txBody>
      </p:sp>
      <p:sp>
        <p:nvSpPr>
          <p:cNvPr id="36" name="TextBox 35">
            <a:hlinkClick r:id="rId7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2633824" y="1955911"/>
            <a:ext cx="8403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수영장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3258024" y="1967243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</a:rPr>
              <a:t>｜</a:t>
            </a:r>
            <a:endParaRPr lang="ko-KR" altLang="en-US" sz="1400" dirty="0"/>
          </a:p>
        </p:txBody>
      </p:sp>
      <p:sp>
        <p:nvSpPr>
          <p:cNvPr id="39" name="TextBox 38">
            <a:hlinkClick r:id="rId8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3580539" y="1970936"/>
            <a:ext cx="8329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사우나</a:t>
            </a:r>
          </a:p>
        </p:txBody>
      </p:sp>
      <p:sp>
        <p:nvSpPr>
          <p:cNvPr id="40" name="직사각형 39"/>
          <p:cNvSpPr/>
          <p:nvPr/>
        </p:nvSpPr>
        <p:spPr>
          <a:xfrm>
            <a:off x="4210426" y="1967243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</a:rPr>
              <a:t>｜</a:t>
            </a:r>
            <a:endParaRPr lang="ko-KR" altLang="en-US" sz="1400" dirty="0"/>
          </a:p>
        </p:txBody>
      </p:sp>
      <p:sp>
        <p:nvSpPr>
          <p:cNvPr id="41" name="TextBox 40">
            <a:hlinkClick r:id="rId9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4519824" y="1967243"/>
            <a:ext cx="7564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헬스장</a:t>
            </a:r>
          </a:p>
        </p:txBody>
      </p:sp>
      <p:sp>
        <p:nvSpPr>
          <p:cNvPr id="42" name="직사각형 41"/>
          <p:cNvSpPr/>
          <p:nvPr/>
        </p:nvSpPr>
        <p:spPr>
          <a:xfrm>
            <a:off x="5116372" y="1962767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</a:rPr>
              <a:t>｜</a:t>
            </a:r>
            <a:endParaRPr lang="ko-KR" altLang="en-US" sz="1400" dirty="0"/>
          </a:p>
        </p:txBody>
      </p:sp>
      <p:sp>
        <p:nvSpPr>
          <p:cNvPr id="43" name="TextBox 42">
            <a:hlinkClick r:id="rId10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5403102" y="1970935"/>
            <a:ext cx="9546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워터파크</a:t>
            </a:r>
          </a:p>
        </p:txBody>
      </p:sp>
      <p:sp>
        <p:nvSpPr>
          <p:cNvPr id="44" name="직사각형 43"/>
          <p:cNvSpPr/>
          <p:nvPr/>
        </p:nvSpPr>
        <p:spPr>
          <a:xfrm>
            <a:off x="6183468" y="1956978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</a:rPr>
              <a:t>｜</a:t>
            </a:r>
            <a:endParaRPr lang="ko-KR" altLang="en-US" sz="1400" dirty="0"/>
          </a:p>
        </p:txBody>
      </p:sp>
      <p:sp>
        <p:nvSpPr>
          <p:cNvPr id="45" name="TextBox 44">
            <a:hlinkClick r:id="rId11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6459785" y="1970935"/>
            <a:ext cx="760580" cy="307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바베큐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7094719" y="1944872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</a:rPr>
              <a:t>｜</a:t>
            </a:r>
            <a:endParaRPr lang="ko-KR" altLang="en-US" sz="1400" dirty="0"/>
          </a:p>
        </p:txBody>
      </p:sp>
      <p:sp>
        <p:nvSpPr>
          <p:cNvPr id="47" name="TextBox 46">
            <a:hlinkClick r:id="rId12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7371035" y="1962767"/>
            <a:ext cx="7421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별보기</a:t>
            </a:r>
          </a:p>
        </p:txBody>
      </p:sp>
      <p:sp>
        <p:nvSpPr>
          <p:cNvPr id="48" name="직사각형 47"/>
          <p:cNvSpPr/>
          <p:nvPr/>
        </p:nvSpPr>
        <p:spPr>
          <a:xfrm>
            <a:off x="7974409" y="1939718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</a:rPr>
              <a:t>｜</a:t>
            </a:r>
            <a:endParaRPr lang="ko-KR" altLang="en-US" sz="1400" dirty="0"/>
          </a:p>
        </p:txBody>
      </p:sp>
      <p:sp>
        <p:nvSpPr>
          <p:cNvPr id="49" name="TextBox 48">
            <a:hlinkClick r:id="rId13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8233618" y="1946696"/>
            <a:ext cx="9546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눈썰매장</a:t>
            </a:r>
          </a:p>
        </p:txBody>
      </p:sp>
      <p:sp>
        <p:nvSpPr>
          <p:cNvPr id="50" name="직사각형 49"/>
          <p:cNvSpPr/>
          <p:nvPr/>
        </p:nvSpPr>
        <p:spPr>
          <a:xfrm>
            <a:off x="8992850" y="1936415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</a:rPr>
              <a:t>｜</a:t>
            </a:r>
            <a:endParaRPr lang="ko-KR" altLang="en-US" sz="1400" dirty="0"/>
          </a:p>
        </p:txBody>
      </p:sp>
      <p:sp>
        <p:nvSpPr>
          <p:cNvPr id="52" name="TextBox 51">
            <a:hlinkClick r:id="rId14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9260978" y="1936414"/>
            <a:ext cx="9546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빙어낚시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4882184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직사각형 50"/>
          <p:cNvSpPr/>
          <p:nvPr/>
        </p:nvSpPr>
        <p:spPr>
          <a:xfrm>
            <a:off x="6072013" y="2503170"/>
            <a:ext cx="5710406" cy="40199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2" name="그림 51"/>
          <p:cNvPicPr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32" t="645" r="8800" b="11851"/>
          <a:stretch/>
        </p:blipFill>
        <p:spPr>
          <a:xfrm>
            <a:off x="366436" y="2508959"/>
            <a:ext cx="5706000" cy="4014145"/>
          </a:xfrm>
          <a:prstGeom prst="rect">
            <a:avLst/>
          </a:prstGeom>
        </p:spPr>
      </p:pic>
      <p:sp>
        <p:nvSpPr>
          <p:cNvPr id="72" name="TextBox 71"/>
          <p:cNvSpPr txBox="1"/>
          <p:nvPr/>
        </p:nvSpPr>
        <p:spPr>
          <a:xfrm>
            <a:off x="6183468" y="2543533"/>
            <a:ext cx="5561842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빙어낚시</a:t>
            </a:r>
            <a:r>
              <a:rPr lang="en-US" altLang="ko-KR" sz="2400" b="1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2400" b="1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동절기</a:t>
            </a:r>
            <a:r>
              <a:rPr lang="en-US" altLang="ko-KR" sz="2400" b="1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 sz="2400" b="1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겨울에 한해 진행되는 빙어 낚시 체험입니다</a:t>
            </a:r>
            <a:r>
              <a:rPr lang="en-US" altLang="ko-KR" sz="1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빙어 낚시를 통해 단합을 해보세요</a:t>
            </a:r>
            <a:r>
              <a:rPr lang="en-US" altLang="ko-KR" sz="1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! </a:t>
            </a:r>
            <a:r>
              <a:rPr lang="ko-KR" altLang="en-US" sz="1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빙어 낚시를 통해 얻은 빙어들로 여러 음식을 만들어 고객의 만족을 추구합니다</a:t>
            </a:r>
            <a:r>
              <a:rPr lang="en-US" altLang="ko-KR" sz="1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600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동절기</a:t>
            </a:r>
            <a:r>
              <a:rPr lang="en-US" altLang="ko-KR" sz="12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: 20.12.22~21.01.30</a:t>
            </a:r>
            <a:r>
              <a:rPr lang="ko-KR" altLang="en-US" sz="12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 </a:t>
            </a:r>
            <a:endParaRPr lang="en-US" altLang="ko-KR" sz="1200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문의전화</a:t>
            </a:r>
            <a:r>
              <a:rPr lang="en-US" altLang="ko-KR" sz="12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: 031-219-2381</a:t>
            </a:r>
          </a:p>
        </p:txBody>
      </p:sp>
      <p:sp>
        <p:nvSpPr>
          <p:cNvPr id="73" name="TextBox 72">
            <a:hlinkClick r:id="rId4" action="ppaction://hlinksldjump"/>
            <a:extLst>
              <a:ext uri="{FF2B5EF4-FFF2-40B4-BE49-F238E27FC236}">
                <a16:creationId xmlns:a16="http://schemas.microsoft.com/office/drawing/2014/main" id="{5B91270C-A6C4-4B12-990A-8E450FC54BC3}"/>
              </a:ext>
            </a:extLst>
          </p:cNvPr>
          <p:cNvSpPr txBox="1"/>
          <p:nvPr/>
        </p:nvSpPr>
        <p:spPr>
          <a:xfrm>
            <a:off x="10176901" y="505675"/>
            <a:ext cx="12793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고객센터</a:t>
            </a:r>
          </a:p>
        </p:txBody>
      </p:sp>
      <p:sp>
        <p:nvSpPr>
          <p:cNvPr id="74" name="TextBox 73">
            <a:hlinkClick r:id="rId4" action="ppaction://hlinksldjump"/>
          </p:cNvPr>
          <p:cNvSpPr txBox="1"/>
          <p:nvPr/>
        </p:nvSpPr>
        <p:spPr>
          <a:xfrm>
            <a:off x="290061" y="448886"/>
            <a:ext cx="26021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n w="19050">
                  <a:noFill/>
                </a:ln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DASAN RESORT</a:t>
            </a:r>
            <a:endParaRPr lang="ko-KR" altLang="en-US" sz="2400" b="1" dirty="0">
              <a:ln w="19050">
                <a:noFill/>
              </a:ln>
              <a:solidFill>
                <a:schemeClr val="tx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5" name="TextBox 74">
            <a:hlinkClick r:id="rId4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3331026" y="518610"/>
            <a:ext cx="13881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통합예약</a:t>
            </a:r>
          </a:p>
        </p:txBody>
      </p:sp>
      <p:sp>
        <p:nvSpPr>
          <p:cNvPr id="76" name="TextBox 75">
            <a:hlinkClick r:id="rId4" action="ppaction://hlinksldjump"/>
            <a:extLst>
              <a:ext uri="{FF2B5EF4-FFF2-40B4-BE49-F238E27FC236}">
                <a16:creationId xmlns:a16="http://schemas.microsoft.com/office/drawing/2014/main" id="{7998F973-8D88-4A40-85FA-9758A265D305}"/>
              </a:ext>
            </a:extLst>
          </p:cNvPr>
          <p:cNvSpPr txBox="1"/>
          <p:nvPr/>
        </p:nvSpPr>
        <p:spPr>
          <a:xfrm>
            <a:off x="5487088" y="518610"/>
            <a:ext cx="17332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리조트 안내</a:t>
            </a:r>
          </a:p>
        </p:txBody>
      </p:sp>
      <p:sp>
        <p:nvSpPr>
          <p:cNvPr id="77" name="TextBox 76">
            <a:hlinkClick r:id="rId4" action="ppaction://hlinksldjump"/>
            <a:extLst>
              <a:ext uri="{FF2B5EF4-FFF2-40B4-BE49-F238E27FC236}">
                <a16:creationId xmlns:a16="http://schemas.microsoft.com/office/drawing/2014/main" id="{7998F973-8D88-4A40-85FA-9758A265D305}"/>
              </a:ext>
            </a:extLst>
          </p:cNvPr>
          <p:cNvSpPr txBox="1"/>
          <p:nvPr/>
        </p:nvSpPr>
        <p:spPr>
          <a:xfrm>
            <a:off x="7763273" y="510075"/>
            <a:ext cx="15937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리조트 소식</a:t>
            </a:r>
          </a:p>
        </p:txBody>
      </p:sp>
      <p:cxnSp>
        <p:nvCxnSpPr>
          <p:cNvPr id="78" name="직선 연결선 77"/>
          <p:cNvCxnSpPr/>
          <p:nvPr/>
        </p:nvCxnSpPr>
        <p:spPr>
          <a:xfrm>
            <a:off x="290061" y="1046133"/>
            <a:ext cx="11722536" cy="0"/>
          </a:xfrm>
          <a:prstGeom prst="line">
            <a:avLst/>
          </a:prstGeom>
          <a:ln w="1905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/>
          <p:cNvSpPr txBox="1"/>
          <p:nvPr/>
        </p:nvSpPr>
        <p:spPr>
          <a:xfrm>
            <a:off x="387268" y="1274921"/>
            <a:ext cx="35715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편의시설</a:t>
            </a:r>
            <a:endParaRPr lang="ko-KR" altLang="en-US" sz="3200" b="1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6FE0D36-B56C-42A4-BA0B-FC8567FFD0A2}"/>
              </a:ext>
            </a:extLst>
          </p:cNvPr>
          <p:cNvSpPr txBox="1"/>
          <p:nvPr/>
        </p:nvSpPr>
        <p:spPr>
          <a:xfrm>
            <a:off x="6284449" y="3050056"/>
            <a:ext cx="4510309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ln w="19050">
                  <a:noFill/>
                </a:ln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Fishing</a:t>
            </a:r>
            <a:r>
              <a:rPr lang="ko-KR" altLang="en-US" sz="2400" b="1" dirty="0">
                <a:ln w="19050">
                  <a:noFill/>
                </a:ln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400" b="1" dirty="0">
                <a:ln w="19050">
                  <a:noFill/>
                </a:ln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for</a:t>
            </a:r>
            <a:r>
              <a:rPr lang="ko-KR" altLang="en-US" sz="2400" b="1" dirty="0">
                <a:ln w="19050">
                  <a:noFill/>
                </a:ln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400" b="1" dirty="0">
                <a:ln w="19050">
                  <a:noFill/>
                </a:ln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Icefish</a:t>
            </a:r>
          </a:p>
        </p:txBody>
      </p:sp>
      <p:sp>
        <p:nvSpPr>
          <p:cNvPr id="32" name="TextBox 31">
            <a:hlinkClick r:id="rId5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387269" y="1955911"/>
            <a:ext cx="963518" cy="3146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슈퍼마켓</a:t>
            </a:r>
          </a:p>
        </p:txBody>
      </p:sp>
      <p:sp>
        <p:nvSpPr>
          <p:cNvPr id="33" name="직사각형 32"/>
          <p:cNvSpPr/>
          <p:nvPr/>
        </p:nvSpPr>
        <p:spPr>
          <a:xfrm>
            <a:off x="1205597" y="1960383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</a:rPr>
              <a:t>｜</a:t>
            </a:r>
            <a:endParaRPr lang="ko-KR" altLang="en-US" sz="1400" dirty="0"/>
          </a:p>
        </p:txBody>
      </p:sp>
      <p:sp>
        <p:nvSpPr>
          <p:cNvPr id="34" name="TextBox 33">
            <a:hlinkClick r:id="rId6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1519541" y="1944873"/>
            <a:ext cx="9044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마사지룸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2362130" y="1967243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</a:rPr>
              <a:t>｜</a:t>
            </a:r>
            <a:endParaRPr lang="ko-KR" altLang="en-US" sz="1400" dirty="0"/>
          </a:p>
        </p:txBody>
      </p:sp>
      <p:sp>
        <p:nvSpPr>
          <p:cNvPr id="36" name="TextBox 35">
            <a:hlinkClick r:id="rId7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2633824" y="1955911"/>
            <a:ext cx="8403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수영장</a:t>
            </a:r>
          </a:p>
        </p:txBody>
      </p:sp>
      <p:sp>
        <p:nvSpPr>
          <p:cNvPr id="37" name="직사각형 36"/>
          <p:cNvSpPr/>
          <p:nvPr/>
        </p:nvSpPr>
        <p:spPr>
          <a:xfrm>
            <a:off x="3258024" y="1967243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</a:rPr>
              <a:t>｜</a:t>
            </a:r>
            <a:endParaRPr lang="ko-KR" altLang="en-US" sz="1400" dirty="0"/>
          </a:p>
        </p:txBody>
      </p:sp>
      <p:sp>
        <p:nvSpPr>
          <p:cNvPr id="38" name="TextBox 37">
            <a:hlinkClick r:id="rId8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3580539" y="1970936"/>
            <a:ext cx="8329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사우나</a:t>
            </a:r>
          </a:p>
        </p:txBody>
      </p:sp>
      <p:sp>
        <p:nvSpPr>
          <p:cNvPr id="39" name="직사각형 38"/>
          <p:cNvSpPr/>
          <p:nvPr/>
        </p:nvSpPr>
        <p:spPr>
          <a:xfrm>
            <a:off x="4210426" y="1967243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</a:rPr>
              <a:t>｜</a:t>
            </a:r>
            <a:endParaRPr lang="ko-KR" altLang="en-US" sz="1400" dirty="0"/>
          </a:p>
        </p:txBody>
      </p:sp>
      <p:sp>
        <p:nvSpPr>
          <p:cNvPr id="40" name="TextBox 39">
            <a:hlinkClick r:id="rId9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4519824" y="1967243"/>
            <a:ext cx="7564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헬스장</a:t>
            </a:r>
          </a:p>
        </p:txBody>
      </p:sp>
      <p:sp>
        <p:nvSpPr>
          <p:cNvPr id="41" name="직사각형 40"/>
          <p:cNvSpPr/>
          <p:nvPr/>
        </p:nvSpPr>
        <p:spPr>
          <a:xfrm>
            <a:off x="5116372" y="1962767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</a:rPr>
              <a:t>｜</a:t>
            </a:r>
            <a:endParaRPr lang="ko-KR" altLang="en-US" sz="1400" dirty="0"/>
          </a:p>
        </p:txBody>
      </p:sp>
      <p:sp>
        <p:nvSpPr>
          <p:cNvPr id="42" name="TextBox 41">
            <a:hlinkClick r:id="rId10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5403102" y="1970935"/>
            <a:ext cx="9546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워터파크</a:t>
            </a:r>
          </a:p>
        </p:txBody>
      </p:sp>
      <p:sp>
        <p:nvSpPr>
          <p:cNvPr id="43" name="직사각형 42"/>
          <p:cNvSpPr/>
          <p:nvPr/>
        </p:nvSpPr>
        <p:spPr>
          <a:xfrm>
            <a:off x="6183468" y="1956978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</a:rPr>
              <a:t>｜</a:t>
            </a:r>
            <a:endParaRPr lang="ko-KR" altLang="en-US" sz="1400" dirty="0"/>
          </a:p>
        </p:txBody>
      </p:sp>
      <p:sp>
        <p:nvSpPr>
          <p:cNvPr id="44" name="TextBox 43">
            <a:hlinkClick r:id="rId11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6459785" y="1970935"/>
            <a:ext cx="760580" cy="307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바베큐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7094719" y="1944872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</a:rPr>
              <a:t>｜</a:t>
            </a:r>
            <a:endParaRPr lang="ko-KR" altLang="en-US" sz="1400" dirty="0"/>
          </a:p>
        </p:txBody>
      </p:sp>
      <p:sp>
        <p:nvSpPr>
          <p:cNvPr id="46" name="TextBox 45">
            <a:hlinkClick r:id="rId12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7371035" y="1962767"/>
            <a:ext cx="7421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별보기</a:t>
            </a:r>
          </a:p>
        </p:txBody>
      </p:sp>
      <p:sp>
        <p:nvSpPr>
          <p:cNvPr id="47" name="직사각형 46"/>
          <p:cNvSpPr/>
          <p:nvPr/>
        </p:nvSpPr>
        <p:spPr>
          <a:xfrm>
            <a:off x="7974409" y="1939718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</a:rPr>
              <a:t>｜</a:t>
            </a:r>
            <a:endParaRPr lang="ko-KR" altLang="en-US" sz="1400" dirty="0"/>
          </a:p>
        </p:txBody>
      </p:sp>
      <p:sp>
        <p:nvSpPr>
          <p:cNvPr id="48" name="TextBox 47">
            <a:hlinkClick r:id="rId13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8233618" y="1946696"/>
            <a:ext cx="9546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눈썰매장</a:t>
            </a:r>
          </a:p>
        </p:txBody>
      </p:sp>
      <p:sp>
        <p:nvSpPr>
          <p:cNvPr id="49" name="직사각형 48"/>
          <p:cNvSpPr/>
          <p:nvPr/>
        </p:nvSpPr>
        <p:spPr>
          <a:xfrm>
            <a:off x="8992850" y="1936415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</a:rPr>
              <a:t>｜</a:t>
            </a:r>
            <a:endParaRPr lang="ko-KR" altLang="en-US" sz="1400" dirty="0"/>
          </a:p>
        </p:txBody>
      </p:sp>
      <p:sp>
        <p:nvSpPr>
          <p:cNvPr id="50" name="TextBox 49">
            <a:hlinkClick r:id="rId14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9260978" y="1936414"/>
            <a:ext cx="9546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빙어낚시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3879445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hlinkClick r:id="rId3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366014" y="1973370"/>
            <a:ext cx="7586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중식당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962117" y="1962819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</a:rPr>
              <a:t>｜</a:t>
            </a:r>
            <a:endParaRPr lang="ko-KR" altLang="en-US" sz="1400" dirty="0"/>
          </a:p>
        </p:txBody>
      </p:sp>
      <p:sp>
        <p:nvSpPr>
          <p:cNvPr id="20" name="TextBox 19">
            <a:hlinkClick r:id="rId4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1307676" y="1959412"/>
            <a:ext cx="8017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일식당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1974812" y="1952127"/>
            <a:ext cx="26931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</a:rPr>
              <a:t>｜</a:t>
            </a:r>
            <a:endParaRPr lang="ko-KR" altLang="en-US" sz="1400" dirty="0"/>
          </a:p>
        </p:txBody>
      </p:sp>
      <p:sp>
        <p:nvSpPr>
          <p:cNvPr id="22" name="TextBox 21">
            <a:hlinkClick r:id="rId5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2313727" y="1959412"/>
            <a:ext cx="7938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한식당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2972890" y="1959412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</a:rPr>
              <a:t>｜</a:t>
            </a:r>
            <a:endParaRPr lang="ko-KR" altLang="en-US" sz="1400" dirty="0"/>
          </a:p>
        </p:txBody>
      </p:sp>
      <p:sp>
        <p:nvSpPr>
          <p:cNvPr id="38" name="TextBox 37">
            <a:hlinkClick r:id="rId6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3214668" y="1959412"/>
            <a:ext cx="1356007" cy="313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이탈리안 식당</a:t>
            </a:r>
          </a:p>
        </p:txBody>
      </p:sp>
      <p:sp>
        <p:nvSpPr>
          <p:cNvPr id="41" name="직사각형 40"/>
          <p:cNvSpPr/>
          <p:nvPr/>
        </p:nvSpPr>
        <p:spPr>
          <a:xfrm flipH="1">
            <a:off x="4424690" y="1944864"/>
            <a:ext cx="36750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</a:rPr>
              <a:t>｜</a:t>
            </a:r>
            <a:endParaRPr lang="ko-KR" altLang="en-US" sz="1400" dirty="0"/>
          </a:p>
        </p:txBody>
      </p:sp>
      <p:sp>
        <p:nvSpPr>
          <p:cNvPr id="42" name="TextBox 41">
            <a:hlinkClick r:id="rId7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4772336" y="1973370"/>
            <a:ext cx="4441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>
                <a:latin typeface="맑은 고딕" panose="020B0503020000020004" pitchFamily="50" charset="-127"/>
                <a:ea typeface="맑은 고딕" panose="020B0503020000020004" pitchFamily="50" charset="-127"/>
              </a:rPr>
              <a:t>바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3" name="직사각형 42"/>
          <p:cNvSpPr/>
          <p:nvPr/>
        </p:nvSpPr>
        <p:spPr>
          <a:xfrm flipH="1">
            <a:off x="5139361" y="1947308"/>
            <a:ext cx="43272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</a:rPr>
              <a:t>｜</a:t>
            </a:r>
            <a:endParaRPr lang="ko-KR" altLang="en-US" sz="1400" dirty="0"/>
          </a:p>
        </p:txBody>
      </p:sp>
      <p:sp>
        <p:nvSpPr>
          <p:cNvPr id="44" name="TextBox 43">
            <a:hlinkClick r:id="rId8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5455782" y="1959412"/>
            <a:ext cx="9546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노래주점</a:t>
            </a:r>
          </a:p>
        </p:txBody>
      </p:sp>
      <p:sp>
        <p:nvSpPr>
          <p:cNvPr id="45" name="직사각형 44"/>
          <p:cNvSpPr/>
          <p:nvPr/>
        </p:nvSpPr>
        <p:spPr>
          <a:xfrm>
            <a:off x="6284449" y="1947308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</a:rPr>
              <a:t>｜</a:t>
            </a:r>
            <a:endParaRPr lang="ko-KR" altLang="en-US" sz="1400" dirty="0"/>
          </a:p>
        </p:txBody>
      </p:sp>
      <p:sp>
        <p:nvSpPr>
          <p:cNvPr id="46" name="TextBox 45">
            <a:hlinkClick r:id="rId9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6609714" y="1952127"/>
            <a:ext cx="9546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치킨집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6072013" y="2503170"/>
            <a:ext cx="5710406" cy="40199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3" name="그림 52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87" t="5857" r="9821" b="6280"/>
          <a:stretch/>
        </p:blipFill>
        <p:spPr>
          <a:xfrm>
            <a:off x="361822" y="2503118"/>
            <a:ext cx="5705692" cy="4016405"/>
          </a:xfrm>
          <a:prstGeom prst="rect">
            <a:avLst/>
          </a:prstGeom>
        </p:spPr>
      </p:pic>
      <p:sp>
        <p:nvSpPr>
          <p:cNvPr id="54" name="TextBox 53"/>
          <p:cNvSpPr txBox="1"/>
          <p:nvPr/>
        </p:nvSpPr>
        <p:spPr>
          <a:xfrm>
            <a:off x="6284449" y="2618460"/>
            <a:ext cx="542933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중식당</a:t>
            </a:r>
            <a:endParaRPr lang="en-US" altLang="ko-KR" sz="2400" b="1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2400" b="1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 err="1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짜장에</a:t>
            </a:r>
            <a:r>
              <a:rPr lang="ko-KR" altLang="en-US" sz="1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특화 되어있는 </a:t>
            </a:r>
            <a:r>
              <a:rPr lang="ko-KR" altLang="en-US" sz="1600" dirty="0" err="1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다산리조트의</a:t>
            </a:r>
            <a:r>
              <a:rPr lang="ko-KR" altLang="en-US" sz="1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특급 </a:t>
            </a:r>
            <a:r>
              <a:rPr lang="ko-KR" altLang="en-US" sz="1600" dirty="0" err="1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중식당입니다</a:t>
            </a:r>
            <a:r>
              <a:rPr lang="en-US" altLang="ko-KR" sz="1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한번 빠지면 헤어나올 수 없는 맛으로</a:t>
            </a:r>
            <a:r>
              <a:rPr lang="en-US" altLang="ko-KR" sz="1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수많은 고객이 추천하는 식당입니다</a:t>
            </a:r>
            <a:r>
              <a:rPr lang="en-US" altLang="ko-KR" sz="1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600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위치 </a:t>
            </a:r>
            <a:r>
              <a:rPr lang="en-US" altLang="ko-KR" sz="12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2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별관 </a:t>
            </a:r>
            <a:r>
              <a:rPr lang="en-US" altLang="ko-KR" sz="12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12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층</a:t>
            </a:r>
            <a:endParaRPr lang="en-US" altLang="ko-KR" sz="1200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이용시간</a:t>
            </a:r>
            <a:r>
              <a:rPr lang="en-US" altLang="ko-KR" sz="12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10:00~19:00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문의전화</a:t>
            </a:r>
            <a:r>
              <a:rPr lang="en-US" altLang="ko-KR" sz="12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031-219-2569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대표메뉴</a:t>
            </a:r>
            <a:r>
              <a:rPr lang="en-US" altLang="ko-KR" sz="12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2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짜장면 </a:t>
            </a:r>
            <a:r>
              <a:rPr lang="en-US" altLang="ko-KR" sz="12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5,000</a:t>
            </a:r>
            <a:r>
              <a:rPr lang="ko-KR" altLang="en-US" sz="12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원</a:t>
            </a:r>
            <a:endParaRPr lang="en-US" altLang="ko-KR" sz="1200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6284449" y="3050056"/>
            <a:ext cx="4510309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ln w="19050">
                  <a:noFill/>
                </a:ln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Chinese Restaurant</a:t>
            </a:r>
          </a:p>
        </p:txBody>
      </p:sp>
      <p:sp>
        <p:nvSpPr>
          <p:cNvPr id="56" name="TextBox 55">
            <a:hlinkClick r:id="rId11" action="ppaction://hlinksldjump"/>
            <a:extLst>
              <a:ext uri="{FF2B5EF4-FFF2-40B4-BE49-F238E27FC236}">
                <a16:creationId xmlns:a16="http://schemas.microsoft.com/office/drawing/2014/main" id="{5B91270C-A6C4-4B12-990A-8E450FC54BC3}"/>
              </a:ext>
            </a:extLst>
          </p:cNvPr>
          <p:cNvSpPr txBox="1"/>
          <p:nvPr/>
        </p:nvSpPr>
        <p:spPr>
          <a:xfrm>
            <a:off x="10176901" y="505675"/>
            <a:ext cx="12268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고객센터</a:t>
            </a:r>
          </a:p>
        </p:txBody>
      </p:sp>
      <p:sp>
        <p:nvSpPr>
          <p:cNvPr id="57" name="TextBox 56">
            <a:hlinkClick r:id="rId11" action="ppaction://hlinksldjump"/>
          </p:cNvPr>
          <p:cNvSpPr txBox="1"/>
          <p:nvPr/>
        </p:nvSpPr>
        <p:spPr>
          <a:xfrm>
            <a:off x="290061" y="448886"/>
            <a:ext cx="26021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n w="19050">
                  <a:noFill/>
                </a:ln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DASAN RESORT</a:t>
            </a:r>
            <a:endParaRPr lang="ko-KR" altLang="en-US" sz="2400" b="1" dirty="0">
              <a:ln w="19050">
                <a:noFill/>
              </a:ln>
              <a:solidFill>
                <a:schemeClr val="tx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8" name="TextBox 57">
            <a:hlinkClick r:id="rId11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3331026" y="518610"/>
            <a:ext cx="12396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통합예약</a:t>
            </a:r>
          </a:p>
        </p:txBody>
      </p:sp>
      <p:sp>
        <p:nvSpPr>
          <p:cNvPr id="59" name="TextBox 58">
            <a:hlinkClick r:id="rId11" action="ppaction://hlinksldjump"/>
            <a:extLst>
              <a:ext uri="{FF2B5EF4-FFF2-40B4-BE49-F238E27FC236}">
                <a16:creationId xmlns:a16="http://schemas.microsoft.com/office/drawing/2014/main" id="{7998F973-8D88-4A40-85FA-9758A265D305}"/>
              </a:ext>
            </a:extLst>
          </p:cNvPr>
          <p:cNvSpPr txBox="1"/>
          <p:nvPr/>
        </p:nvSpPr>
        <p:spPr>
          <a:xfrm>
            <a:off x="5487088" y="518610"/>
            <a:ext cx="16073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리조트 안내</a:t>
            </a:r>
          </a:p>
        </p:txBody>
      </p:sp>
      <p:sp>
        <p:nvSpPr>
          <p:cNvPr id="60" name="TextBox 59">
            <a:hlinkClick r:id="rId11" action="ppaction://hlinksldjump"/>
            <a:extLst>
              <a:ext uri="{FF2B5EF4-FFF2-40B4-BE49-F238E27FC236}">
                <a16:creationId xmlns:a16="http://schemas.microsoft.com/office/drawing/2014/main" id="{7998F973-8D88-4A40-85FA-9758A265D305}"/>
              </a:ext>
            </a:extLst>
          </p:cNvPr>
          <p:cNvSpPr txBox="1"/>
          <p:nvPr/>
        </p:nvSpPr>
        <p:spPr>
          <a:xfrm>
            <a:off x="7763273" y="510075"/>
            <a:ext cx="16329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리조트 소식</a:t>
            </a:r>
          </a:p>
        </p:txBody>
      </p:sp>
      <p:cxnSp>
        <p:nvCxnSpPr>
          <p:cNvPr id="61" name="직선 연결선 60"/>
          <p:cNvCxnSpPr/>
          <p:nvPr/>
        </p:nvCxnSpPr>
        <p:spPr>
          <a:xfrm>
            <a:off x="290061" y="1046133"/>
            <a:ext cx="11722536" cy="0"/>
          </a:xfrm>
          <a:prstGeom prst="line">
            <a:avLst/>
          </a:prstGeom>
          <a:ln w="1905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387268" y="1274921"/>
            <a:ext cx="35715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다이닝</a:t>
            </a:r>
            <a:endParaRPr lang="ko-KR" altLang="en-US" sz="3200" b="1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7363966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직사각형 50"/>
          <p:cNvSpPr/>
          <p:nvPr/>
        </p:nvSpPr>
        <p:spPr>
          <a:xfrm>
            <a:off x="6072013" y="2503170"/>
            <a:ext cx="5710406" cy="40199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9" name="그림 3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20" t="1985" r="2190" b="1"/>
          <a:stretch/>
        </p:blipFill>
        <p:spPr>
          <a:xfrm>
            <a:off x="361822" y="2488622"/>
            <a:ext cx="5705692" cy="4034483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6284449" y="2608300"/>
            <a:ext cx="5303206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일식당</a:t>
            </a:r>
            <a:endParaRPr lang="en-US" altLang="ko-KR" sz="2400" b="1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2400" b="1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우동을 중심이 된 </a:t>
            </a:r>
            <a:r>
              <a:rPr lang="ko-KR" altLang="en-US" sz="1600" dirty="0" err="1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다산리조트만의</a:t>
            </a:r>
            <a:r>
              <a:rPr lang="ko-KR" altLang="en-US" sz="1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특급 </a:t>
            </a:r>
            <a:r>
              <a:rPr lang="ko-KR" altLang="en-US" sz="1600" dirty="0" err="1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일식당입니다</a:t>
            </a:r>
            <a:r>
              <a:rPr lang="en-US" altLang="ko-KR" sz="1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수제우동의 면발을 직접 맛보시고</a:t>
            </a:r>
            <a:r>
              <a:rPr lang="en-US" altLang="ko-KR" sz="1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많은 고객이 재방문하는 엄청난 일식당입니다</a:t>
            </a:r>
            <a:r>
              <a:rPr lang="en-US" altLang="ko-KR" sz="1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600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위치 </a:t>
            </a:r>
            <a:r>
              <a:rPr lang="en-US" altLang="ko-KR" sz="12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2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별관 </a:t>
            </a:r>
            <a:r>
              <a:rPr lang="en-US" altLang="ko-KR" sz="12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ko-KR" altLang="en-US" sz="12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층</a:t>
            </a:r>
            <a:endParaRPr lang="en-US" altLang="ko-KR" sz="1200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이용시간</a:t>
            </a:r>
            <a:r>
              <a:rPr lang="en-US" altLang="ko-KR" sz="12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: 10:00~19:00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문의전화</a:t>
            </a:r>
            <a:r>
              <a:rPr lang="en-US" altLang="ko-KR" sz="12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: 031-219-2594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대표메뉴</a:t>
            </a:r>
            <a:r>
              <a:rPr lang="en-US" altLang="ko-KR" sz="12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: </a:t>
            </a:r>
            <a:r>
              <a:rPr lang="ko-KR" altLang="en-US" sz="12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우동 </a:t>
            </a:r>
            <a:r>
              <a:rPr lang="en-US" altLang="ko-KR" sz="12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4,000</a:t>
            </a:r>
            <a:r>
              <a:rPr lang="ko-KR" altLang="en-US" sz="12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원</a:t>
            </a:r>
            <a:endParaRPr lang="en-US" altLang="ko-KR" sz="1200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6284449" y="3039896"/>
            <a:ext cx="45103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ln w="19050">
                  <a:noFill/>
                </a:ln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Japanese Restaurant</a:t>
            </a:r>
          </a:p>
        </p:txBody>
      </p:sp>
      <p:sp>
        <p:nvSpPr>
          <p:cNvPr id="50" name="TextBox 49">
            <a:hlinkClick r:id="rId4" action="ppaction://hlinksldjump"/>
            <a:extLst>
              <a:ext uri="{FF2B5EF4-FFF2-40B4-BE49-F238E27FC236}">
                <a16:creationId xmlns:a16="http://schemas.microsoft.com/office/drawing/2014/main" id="{5B91270C-A6C4-4B12-990A-8E450FC54BC3}"/>
              </a:ext>
            </a:extLst>
          </p:cNvPr>
          <p:cNvSpPr txBox="1"/>
          <p:nvPr/>
        </p:nvSpPr>
        <p:spPr>
          <a:xfrm>
            <a:off x="10176901" y="505675"/>
            <a:ext cx="12793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고객센터</a:t>
            </a:r>
          </a:p>
        </p:txBody>
      </p:sp>
      <p:sp>
        <p:nvSpPr>
          <p:cNvPr id="53" name="TextBox 52">
            <a:hlinkClick r:id="rId4" action="ppaction://hlinksldjump"/>
          </p:cNvPr>
          <p:cNvSpPr txBox="1"/>
          <p:nvPr/>
        </p:nvSpPr>
        <p:spPr>
          <a:xfrm>
            <a:off x="290061" y="448886"/>
            <a:ext cx="26021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n w="19050">
                  <a:noFill/>
                </a:ln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DASAN RESORT</a:t>
            </a:r>
            <a:endParaRPr lang="ko-KR" altLang="en-US" sz="2400" b="1" dirty="0">
              <a:ln w="19050">
                <a:noFill/>
              </a:ln>
              <a:solidFill>
                <a:schemeClr val="tx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4" name="TextBox 53">
            <a:hlinkClick r:id="rId4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3331026" y="518610"/>
            <a:ext cx="12396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통합예약</a:t>
            </a:r>
          </a:p>
        </p:txBody>
      </p:sp>
      <p:sp>
        <p:nvSpPr>
          <p:cNvPr id="55" name="TextBox 54">
            <a:hlinkClick r:id="rId4" action="ppaction://hlinksldjump"/>
            <a:extLst>
              <a:ext uri="{FF2B5EF4-FFF2-40B4-BE49-F238E27FC236}">
                <a16:creationId xmlns:a16="http://schemas.microsoft.com/office/drawing/2014/main" id="{7998F973-8D88-4A40-85FA-9758A265D305}"/>
              </a:ext>
            </a:extLst>
          </p:cNvPr>
          <p:cNvSpPr txBox="1"/>
          <p:nvPr/>
        </p:nvSpPr>
        <p:spPr>
          <a:xfrm>
            <a:off x="5487087" y="518610"/>
            <a:ext cx="15863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리조트 안내</a:t>
            </a:r>
          </a:p>
        </p:txBody>
      </p:sp>
      <p:sp>
        <p:nvSpPr>
          <p:cNvPr id="56" name="TextBox 55">
            <a:hlinkClick r:id="rId4" action="ppaction://hlinksldjump"/>
            <a:extLst>
              <a:ext uri="{FF2B5EF4-FFF2-40B4-BE49-F238E27FC236}">
                <a16:creationId xmlns:a16="http://schemas.microsoft.com/office/drawing/2014/main" id="{7998F973-8D88-4A40-85FA-9758A265D305}"/>
              </a:ext>
            </a:extLst>
          </p:cNvPr>
          <p:cNvSpPr txBox="1"/>
          <p:nvPr/>
        </p:nvSpPr>
        <p:spPr>
          <a:xfrm>
            <a:off x="7763274" y="510075"/>
            <a:ext cx="16434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리조트 소식</a:t>
            </a:r>
          </a:p>
        </p:txBody>
      </p:sp>
      <p:cxnSp>
        <p:nvCxnSpPr>
          <p:cNvPr id="57" name="직선 연결선 56"/>
          <p:cNvCxnSpPr/>
          <p:nvPr/>
        </p:nvCxnSpPr>
        <p:spPr>
          <a:xfrm>
            <a:off x="290061" y="1046133"/>
            <a:ext cx="11722536" cy="0"/>
          </a:xfrm>
          <a:prstGeom prst="line">
            <a:avLst/>
          </a:prstGeom>
          <a:ln w="1905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387268" y="1274921"/>
            <a:ext cx="35715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다이닝</a:t>
            </a:r>
            <a:endParaRPr lang="ko-KR" altLang="en-US" sz="3200" b="1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TextBox 25">
            <a:hlinkClick r:id="rId5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366014" y="1973370"/>
            <a:ext cx="7586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중식당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962117" y="1962819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</a:rPr>
              <a:t>｜</a:t>
            </a:r>
            <a:endParaRPr lang="ko-KR" altLang="en-US" sz="1400" dirty="0"/>
          </a:p>
        </p:txBody>
      </p:sp>
      <p:sp>
        <p:nvSpPr>
          <p:cNvPr id="28" name="TextBox 27">
            <a:hlinkClick r:id="rId6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1307676" y="1959412"/>
            <a:ext cx="8017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일식당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1974812" y="1952127"/>
            <a:ext cx="26931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</a:rPr>
              <a:t>｜</a:t>
            </a:r>
            <a:endParaRPr lang="ko-KR" altLang="en-US" sz="1400" dirty="0"/>
          </a:p>
        </p:txBody>
      </p:sp>
      <p:sp>
        <p:nvSpPr>
          <p:cNvPr id="30" name="TextBox 29">
            <a:hlinkClick r:id="rId7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2313727" y="1959412"/>
            <a:ext cx="7938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한식당</a:t>
            </a:r>
          </a:p>
        </p:txBody>
      </p:sp>
      <p:sp>
        <p:nvSpPr>
          <p:cNvPr id="31" name="직사각형 30"/>
          <p:cNvSpPr/>
          <p:nvPr/>
        </p:nvSpPr>
        <p:spPr>
          <a:xfrm>
            <a:off x="2972890" y="1959412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</a:rPr>
              <a:t>｜</a:t>
            </a:r>
            <a:endParaRPr lang="ko-KR" altLang="en-US" sz="1400" dirty="0"/>
          </a:p>
        </p:txBody>
      </p:sp>
      <p:sp>
        <p:nvSpPr>
          <p:cNvPr id="32" name="TextBox 31">
            <a:hlinkClick r:id="rId8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3214668" y="1959412"/>
            <a:ext cx="1356007" cy="313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이탈리안 식당</a:t>
            </a:r>
          </a:p>
        </p:txBody>
      </p:sp>
      <p:sp>
        <p:nvSpPr>
          <p:cNvPr id="33" name="직사각형 32"/>
          <p:cNvSpPr/>
          <p:nvPr/>
        </p:nvSpPr>
        <p:spPr>
          <a:xfrm flipH="1">
            <a:off x="4424690" y="1944864"/>
            <a:ext cx="36750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</a:rPr>
              <a:t>｜</a:t>
            </a:r>
            <a:endParaRPr lang="ko-KR" altLang="en-US" sz="1400" dirty="0"/>
          </a:p>
        </p:txBody>
      </p:sp>
      <p:sp>
        <p:nvSpPr>
          <p:cNvPr id="34" name="TextBox 33">
            <a:hlinkClick r:id="rId9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4772336" y="1973370"/>
            <a:ext cx="4441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>
                <a:latin typeface="맑은 고딕" panose="020B0503020000020004" pitchFamily="50" charset="-127"/>
                <a:ea typeface="맑은 고딕" panose="020B0503020000020004" pitchFamily="50" charset="-127"/>
              </a:rPr>
              <a:t>바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5" name="직사각형 34"/>
          <p:cNvSpPr/>
          <p:nvPr/>
        </p:nvSpPr>
        <p:spPr>
          <a:xfrm flipH="1">
            <a:off x="5139361" y="1947308"/>
            <a:ext cx="43272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</a:rPr>
              <a:t>｜</a:t>
            </a:r>
            <a:endParaRPr lang="ko-KR" altLang="en-US" sz="1400" dirty="0"/>
          </a:p>
        </p:txBody>
      </p:sp>
      <p:sp>
        <p:nvSpPr>
          <p:cNvPr id="36" name="TextBox 35">
            <a:hlinkClick r:id="rId10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5455782" y="1959412"/>
            <a:ext cx="9546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노래주점</a:t>
            </a:r>
          </a:p>
        </p:txBody>
      </p:sp>
      <p:sp>
        <p:nvSpPr>
          <p:cNvPr id="37" name="직사각형 36"/>
          <p:cNvSpPr/>
          <p:nvPr/>
        </p:nvSpPr>
        <p:spPr>
          <a:xfrm>
            <a:off x="6284449" y="1947308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</a:rPr>
              <a:t>｜</a:t>
            </a:r>
            <a:endParaRPr lang="ko-KR" altLang="en-US" sz="1400" dirty="0"/>
          </a:p>
        </p:txBody>
      </p:sp>
      <p:sp>
        <p:nvSpPr>
          <p:cNvPr id="38" name="TextBox 37">
            <a:hlinkClick r:id="rId11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6609714" y="1952127"/>
            <a:ext cx="9546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치킨집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2909135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직사각형 50"/>
          <p:cNvSpPr/>
          <p:nvPr/>
        </p:nvSpPr>
        <p:spPr>
          <a:xfrm>
            <a:off x="6072013" y="2503170"/>
            <a:ext cx="5710406" cy="40199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9" name="그림 3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16" t="-249" r="9591"/>
          <a:stretch/>
        </p:blipFill>
        <p:spPr>
          <a:xfrm>
            <a:off x="375139" y="2521064"/>
            <a:ext cx="5696874" cy="3996964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6304769" y="3081407"/>
            <a:ext cx="4510309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ln w="19050">
                  <a:noFill/>
                </a:ln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Korean Restaurant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6189855" y="2592535"/>
            <a:ext cx="563428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한식당</a:t>
            </a:r>
            <a:endParaRPr lang="en-US" altLang="ko-KR" sz="2400" b="1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2400" b="1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 err="1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다산리조트가</a:t>
            </a:r>
            <a:r>
              <a:rPr lang="ko-KR" altLang="en-US" sz="1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자부하는 </a:t>
            </a:r>
            <a:r>
              <a:rPr lang="ko-KR" altLang="en-US" sz="1600" dirty="0" err="1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한식당입니다</a:t>
            </a:r>
            <a:r>
              <a:rPr lang="en-US" altLang="ko-KR" sz="1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수원을 비롯한 전국각지의 여러 나물들로 만들어진 비빔밥이 베스트 메뉴로</a:t>
            </a:r>
            <a:r>
              <a:rPr lang="en-US" altLang="ko-KR" sz="1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고객의 높은 재방문이 이어지고 있습니다</a:t>
            </a:r>
            <a:r>
              <a:rPr lang="en-US" altLang="ko-KR" sz="1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600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위치 </a:t>
            </a:r>
            <a:r>
              <a:rPr lang="en-US" altLang="ko-KR" sz="12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2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별관 </a:t>
            </a:r>
            <a:r>
              <a:rPr lang="en-US" altLang="ko-KR" sz="12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12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층</a:t>
            </a:r>
            <a:endParaRPr lang="en-US" altLang="ko-KR" sz="1200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이용시간</a:t>
            </a:r>
            <a:r>
              <a:rPr lang="en-US" altLang="ko-KR" sz="12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: 10:00~19:00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문의전화</a:t>
            </a:r>
            <a:r>
              <a:rPr lang="en-US" altLang="ko-KR" sz="12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: 031-219-2702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대표메뉴</a:t>
            </a:r>
            <a:r>
              <a:rPr lang="en-US" altLang="ko-KR" sz="12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: </a:t>
            </a:r>
            <a:r>
              <a:rPr lang="ko-KR" altLang="en-US" sz="12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비빔밥 </a:t>
            </a:r>
            <a:r>
              <a:rPr lang="en-US" altLang="ko-KR" sz="12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6,000</a:t>
            </a:r>
            <a:r>
              <a:rPr lang="ko-KR" altLang="en-US" sz="12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원</a:t>
            </a:r>
            <a:endParaRPr lang="en-US" altLang="ko-KR" sz="1200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</a:endParaRPr>
          </a:p>
        </p:txBody>
      </p:sp>
      <p:sp>
        <p:nvSpPr>
          <p:cNvPr id="53" name="TextBox 52">
            <a:hlinkClick r:id="rId4" action="ppaction://hlinksldjump"/>
            <a:extLst>
              <a:ext uri="{FF2B5EF4-FFF2-40B4-BE49-F238E27FC236}">
                <a16:creationId xmlns:a16="http://schemas.microsoft.com/office/drawing/2014/main" id="{5B91270C-A6C4-4B12-990A-8E450FC54BC3}"/>
              </a:ext>
            </a:extLst>
          </p:cNvPr>
          <p:cNvSpPr txBox="1"/>
          <p:nvPr/>
        </p:nvSpPr>
        <p:spPr>
          <a:xfrm>
            <a:off x="10176901" y="505675"/>
            <a:ext cx="12058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고객센터</a:t>
            </a:r>
          </a:p>
        </p:txBody>
      </p:sp>
      <p:sp>
        <p:nvSpPr>
          <p:cNvPr id="54" name="TextBox 53">
            <a:hlinkClick r:id="rId4" action="ppaction://hlinksldjump"/>
          </p:cNvPr>
          <p:cNvSpPr txBox="1"/>
          <p:nvPr/>
        </p:nvSpPr>
        <p:spPr>
          <a:xfrm>
            <a:off x="290061" y="448886"/>
            <a:ext cx="26021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n w="19050">
                  <a:noFill/>
                </a:ln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DASAN RESORT</a:t>
            </a:r>
            <a:endParaRPr lang="ko-KR" altLang="en-US" sz="2400" b="1" dirty="0">
              <a:ln w="19050">
                <a:noFill/>
              </a:ln>
              <a:solidFill>
                <a:schemeClr val="tx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5" name="TextBox 54">
            <a:hlinkClick r:id="rId4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3331026" y="518610"/>
            <a:ext cx="12396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통합예약</a:t>
            </a:r>
          </a:p>
        </p:txBody>
      </p:sp>
      <p:sp>
        <p:nvSpPr>
          <p:cNvPr id="56" name="TextBox 55">
            <a:hlinkClick r:id="rId4" action="ppaction://hlinksldjump"/>
            <a:extLst>
              <a:ext uri="{FF2B5EF4-FFF2-40B4-BE49-F238E27FC236}">
                <a16:creationId xmlns:a16="http://schemas.microsoft.com/office/drawing/2014/main" id="{7998F973-8D88-4A40-85FA-9758A265D305}"/>
              </a:ext>
            </a:extLst>
          </p:cNvPr>
          <p:cNvSpPr txBox="1"/>
          <p:nvPr/>
        </p:nvSpPr>
        <p:spPr>
          <a:xfrm>
            <a:off x="5487088" y="518610"/>
            <a:ext cx="16073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리조트 안내</a:t>
            </a:r>
          </a:p>
        </p:txBody>
      </p:sp>
      <p:sp>
        <p:nvSpPr>
          <p:cNvPr id="57" name="TextBox 56">
            <a:hlinkClick r:id="rId4" action="ppaction://hlinksldjump"/>
            <a:extLst>
              <a:ext uri="{FF2B5EF4-FFF2-40B4-BE49-F238E27FC236}">
                <a16:creationId xmlns:a16="http://schemas.microsoft.com/office/drawing/2014/main" id="{7998F973-8D88-4A40-85FA-9758A265D305}"/>
              </a:ext>
            </a:extLst>
          </p:cNvPr>
          <p:cNvSpPr txBox="1"/>
          <p:nvPr/>
        </p:nvSpPr>
        <p:spPr>
          <a:xfrm>
            <a:off x="7763274" y="510075"/>
            <a:ext cx="15909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리조트 소식</a:t>
            </a:r>
          </a:p>
        </p:txBody>
      </p:sp>
      <p:cxnSp>
        <p:nvCxnSpPr>
          <p:cNvPr id="58" name="직선 연결선 57"/>
          <p:cNvCxnSpPr/>
          <p:nvPr/>
        </p:nvCxnSpPr>
        <p:spPr>
          <a:xfrm>
            <a:off x="290061" y="1046133"/>
            <a:ext cx="11722536" cy="0"/>
          </a:xfrm>
          <a:prstGeom prst="line">
            <a:avLst/>
          </a:prstGeom>
          <a:ln w="1905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387268" y="1274921"/>
            <a:ext cx="35715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다이닝</a:t>
            </a:r>
            <a:endParaRPr lang="ko-KR" altLang="en-US" sz="3200" b="1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TextBox 25">
            <a:hlinkClick r:id="rId5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366014" y="1973370"/>
            <a:ext cx="7586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중식당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962117" y="1962819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</a:rPr>
              <a:t>｜</a:t>
            </a:r>
            <a:endParaRPr lang="ko-KR" altLang="en-US" sz="1400" dirty="0"/>
          </a:p>
        </p:txBody>
      </p:sp>
      <p:sp>
        <p:nvSpPr>
          <p:cNvPr id="28" name="TextBox 27">
            <a:hlinkClick r:id="rId6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1307676" y="1959412"/>
            <a:ext cx="8017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>
                <a:latin typeface="맑은 고딕" panose="020B0503020000020004" pitchFamily="50" charset="-127"/>
                <a:ea typeface="맑은 고딕" panose="020B0503020000020004" pitchFamily="50" charset="-127"/>
              </a:rPr>
              <a:t>일식당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1974812" y="1952127"/>
            <a:ext cx="26931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</a:rPr>
              <a:t>｜</a:t>
            </a:r>
            <a:endParaRPr lang="ko-KR" altLang="en-US" sz="1400" dirty="0"/>
          </a:p>
        </p:txBody>
      </p:sp>
      <p:sp>
        <p:nvSpPr>
          <p:cNvPr id="30" name="TextBox 29">
            <a:hlinkClick r:id="rId7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2313727" y="1959412"/>
            <a:ext cx="7938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한식당</a:t>
            </a:r>
          </a:p>
        </p:txBody>
      </p:sp>
      <p:sp>
        <p:nvSpPr>
          <p:cNvPr id="31" name="직사각형 30"/>
          <p:cNvSpPr/>
          <p:nvPr/>
        </p:nvSpPr>
        <p:spPr>
          <a:xfrm>
            <a:off x="2972890" y="1959412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</a:rPr>
              <a:t>｜</a:t>
            </a:r>
            <a:endParaRPr lang="ko-KR" altLang="en-US" sz="1400" dirty="0"/>
          </a:p>
        </p:txBody>
      </p:sp>
      <p:sp>
        <p:nvSpPr>
          <p:cNvPr id="32" name="TextBox 31">
            <a:hlinkClick r:id="rId8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3214668" y="1959412"/>
            <a:ext cx="1356007" cy="313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이탈리안 식당</a:t>
            </a:r>
          </a:p>
        </p:txBody>
      </p:sp>
      <p:sp>
        <p:nvSpPr>
          <p:cNvPr id="33" name="직사각형 32"/>
          <p:cNvSpPr/>
          <p:nvPr/>
        </p:nvSpPr>
        <p:spPr>
          <a:xfrm flipH="1">
            <a:off x="4424690" y="1944864"/>
            <a:ext cx="36750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</a:rPr>
              <a:t>｜</a:t>
            </a:r>
            <a:endParaRPr lang="ko-KR" altLang="en-US" sz="1400" dirty="0"/>
          </a:p>
        </p:txBody>
      </p:sp>
      <p:sp>
        <p:nvSpPr>
          <p:cNvPr id="34" name="TextBox 33">
            <a:hlinkClick r:id="rId9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4772336" y="1973370"/>
            <a:ext cx="4441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>
                <a:latin typeface="맑은 고딕" panose="020B0503020000020004" pitchFamily="50" charset="-127"/>
                <a:ea typeface="맑은 고딕" panose="020B0503020000020004" pitchFamily="50" charset="-127"/>
              </a:rPr>
              <a:t>바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5" name="직사각형 34"/>
          <p:cNvSpPr/>
          <p:nvPr/>
        </p:nvSpPr>
        <p:spPr>
          <a:xfrm flipH="1">
            <a:off x="5139361" y="1947308"/>
            <a:ext cx="43272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</a:rPr>
              <a:t>｜</a:t>
            </a:r>
            <a:endParaRPr lang="ko-KR" altLang="en-US" sz="1400" dirty="0"/>
          </a:p>
        </p:txBody>
      </p:sp>
      <p:sp>
        <p:nvSpPr>
          <p:cNvPr id="36" name="TextBox 35">
            <a:hlinkClick r:id="rId10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5455782" y="1959412"/>
            <a:ext cx="9546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노래주점</a:t>
            </a:r>
          </a:p>
        </p:txBody>
      </p:sp>
      <p:sp>
        <p:nvSpPr>
          <p:cNvPr id="37" name="직사각형 36"/>
          <p:cNvSpPr/>
          <p:nvPr/>
        </p:nvSpPr>
        <p:spPr>
          <a:xfrm>
            <a:off x="6284449" y="1947308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</a:rPr>
              <a:t>｜</a:t>
            </a:r>
            <a:endParaRPr lang="ko-KR" altLang="en-US" sz="1400" dirty="0"/>
          </a:p>
        </p:txBody>
      </p:sp>
      <p:sp>
        <p:nvSpPr>
          <p:cNvPr id="38" name="TextBox 37">
            <a:hlinkClick r:id="rId11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6609714" y="1952127"/>
            <a:ext cx="9546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치킨집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0848450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직사각형 50"/>
          <p:cNvSpPr/>
          <p:nvPr/>
        </p:nvSpPr>
        <p:spPr>
          <a:xfrm>
            <a:off x="6072013" y="2503170"/>
            <a:ext cx="5710406" cy="40199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9" name="그림 3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767" y="2503171"/>
            <a:ext cx="5682246" cy="4026576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6284449" y="2608300"/>
            <a:ext cx="539779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이탈리안 식당</a:t>
            </a:r>
            <a:endParaRPr lang="en-US" altLang="ko-KR" sz="2400" b="1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2400" b="1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이탈리안 식당에서 특급 파스타를 </a:t>
            </a:r>
            <a:r>
              <a:rPr lang="ko-KR" altLang="en-US" sz="1600" dirty="0" err="1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드셔보세요</a:t>
            </a:r>
            <a:r>
              <a:rPr lang="en-US" altLang="ko-KR" sz="1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!</a:t>
            </a:r>
          </a:p>
          <a:p>
            <a:pPr>
              <a:lnSpc>
                <a:spcPct val="150000"/>
              </a:lnSpc>
            </a:pPr>
            <a:r>
              <a:rPr lang="ko-KR" altLang="en-US" sz="1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최고급 식재료를 통해 만든 파스타는 </a:t>
            </a:r>
            <a:r>
              <a:rPr lang="ko-KR" altLang="en-US" sz="1600" dirty="0" err="1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다산리조트가</a:t>
            </a:r>
            <a:r>
              <a:rPr lang="ko-KR" altLang="en-US" sz="1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1600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자부하는 일급 파스타입니다</a:t>
            </a:r>
            <a:r>
              <a:rPr lang="en-US" altLang="ko-KR" sz="1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600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위치 </a:t>
            </a:r>
            <a:r>
              <a:rPr lang="en-US" altLang="ko-KR" sz="12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2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별관 </a:t>
            </a:r>
            <a:r>
              <a:rPr lang="en-US" altLang="ko-KR" sz="12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ko-KR" altLang="en-US" sz="12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층</a:t>
            </a:r>
            <a:endParaRPr lang="en-US" altLang="ko-KR" sz="1200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이용시간</a:t>
            </a:r>
            <a:r>
              <a:rPr lang="en-US" altLang="ko-KR" sz="12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: 10:00~19:00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문의전화</a:t>
            </a:r>
            <a:r>
              <a:rPr lang="en-US" altLang="ko-KR" sz="12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: 031-219-2703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대표메뉴</a:t>
            </a:r>
            <a:r>
              <a:rPr lang="en-US" altLang="ko-KR" sz="12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: </a:t>
            </a:r>
            <a:r>
              <a:rPr lang="ko-KR" altLang="en-US" sz="1200" dirty="0" err="1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파스타</a:t>
            </a:r>
            <a:r>
              <a:rPr lang="ko-KR" altLang="en-US" sz="12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 sz="12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15,000</a:t>
            </a:r>
            <a:r>
              <a:rPr lang="ko-KR" altLang="en-US" sz="12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원</a:t>
            </a:r>
            <a:endParaRPr lang="en-US" altLang="ko-KR" sz="1200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6284449" y="3039896"/>
            <a:ext cx="4510309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ln w="19050">
                  <a:noFill/>
                </a:ln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Italian Restaurant</a:t>
            </a:r>
          </a:p>
        </p:txBody>
      </p:sp>
      <p:sp>
        <p:nvSpPr>
          <p:cNvPr id="49" name="TextBox 48">
            <a:hlinkClick r:id="rId4" action="ppaction://hlinksldjump"/>
            <a:extLst>
              <a:ext uri="{FF2B5EF4-FFF2-40B4-BE49-F238E27FC236}">
                <a16:creationId xmlns:a16="http://schemas.microsoft.com/office/drawing/2014/main" id="{5B91270C-A6C4-4B12-990A-8E450FC54BC3}"/>
              </a:ext>
            </a:extLst>
          </p:cNvPr>
          <p:cNvSpPr txBox="1"/>
          <p:nvPr/>
        </p:nvSpPr>
        <p:spPr>
          <a:xfrm>
            <a:off x="10176901" y="505675"/>
            <a:ext cx="12688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고객센터</a:t>
            </a:r>
          </a:p>
        </p:txBody>
      </p:sp>
      <p:sp>
        <p:nvSpPr>
          <p:cNvPr id="50" name="TextBox 49">
            <a:hlinkClick r:id="rId4" action="ppaction://hlinksldjump"/>
          </p:cNvPr>
          <p:cNvSpPr txBox="1"/>
          <p:nvPr/>
        </p:nvSpPr>
        <p:spPr>
          <a:xfrm>
            <a:off x="290061" y="448886"/>
            <a:ext cx="26021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n w="19050">
                  <a:noFill/>
                </a:ln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DASAN RESORT</a:t>
            </a:r>
            <a:endParaRPr lang="ko-KR" altLang="en-US" sz="2400" b="1" dirty="0">
              <a:ln w="19050">
                <a:noFill/>
              </a:ln>
              <a:solidFill>
                <a:schemeClr val="tx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3" name="TextBox 52">
            <a:hlinkClick r:id="rId4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3331026" y="518610"/>
            <a:ext cx="13460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통합예약</a:t>
            </a:r>
          </a:p>
        </p:txBody>
      </p:sp>
      <p:sp>
        <p:nvSpPr>
          <p:cNvPr id="54" name="TextBox 53">
            <a:hlinkClick r:id="rId4" action="ppaction://hlinksldjump"/>
            <a:extLst>
              <a:ext uri="{FF2B5EF4-FFF2-40B4-BE49-F238E27FC236}">
                <a16:creationId xmlns:a16="http://schemas.microsoft.com/office/drawing/2014/main" id="{7998F973-8D88-4A40-85FA-9758A265D305}"/>
              </a:ext>
            </a:extLst>
          </p:cNvPr>
          <p:cNvSpPr txBox="1"/>
          <p:nvPr/>
        </p:nvSpPr>
        <p:spPr>
          <a:xfrm>
            <a:off x="5487087" y="518610"/>
            <a:ext cx="1670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리조트 안내</a:t>
            </a:r>
          </a:p>
        </p:txBody>
      </p:sp>
      <p:sp>
        <p:nvSpPr>
          <p:cNvPr id="55" name="TextBox 54">
            <a:hlinkClick r:id="rId4" action="ppaction://hlinksldjump"/>
            <a:extLst>
              <a:ext uri="{FF2B5EF4-FFF2-40B4-BE49-F238E27FC236}">
                <a16:creationId xmlns:a16="http://schemas.microsoft.com/office/drawing/2014/main" id="{7998F973-8D88-4A40-85FA-9758A265D305}"/>
              </a:ext>
            </a:extLst>
          </p:cNvPr>
          <p:cNvSpPr txBox="1"/>
          <p:nvPr/>
        </p:nvSpPr>
        <p:spPr>
          <a:xfrm>
            <a:off x="7763274" y="510075"/>
            <a:ext cx="16014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리조트 소식</a:t>
            </a:r>
          </a:p>
        </p:txBody>
      </p:sp>
      <p:cxnSp>
        <p:nvCxnSpPr>
          <p:cNvPr id="56" name="직선 연결선 55"/>
          <p:cNvCxnSpPr/>
          <p:nvPr/>
        </p:nvCxnSpPr>
        <p:spPr>
          <a:xfrm>
            <a:off x="290061" y="1046133"/>
            <a:ext cx="11722536" cy="0"/>
          </a:xfrm>
          <a:prstGeom prst="line">
            <a:avLst/>
          </a:prstGeom>
          <a:ln w="1905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387268" y="1274921"/>
            <a:ext cx="35715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다이닝</a:t>
            </a:r>
            <a:endParaRPr lang="ko-KR" altLang="en-US" sz="3200" b="1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TextBox 25">
            <a:hlinkClick r:id="rId5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366014" y="1973370"/>
            <a:ext cx="7586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중식당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962117" y="1962819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</a:rPr>
              <a:t>｜</a:t>
            </a:r>
            <a:endParaRPr lang="ko-KR" altLang="en-US" sz="1400" dirty="0"/>
          </a:p>
        </p:txBody>
      </p:sp>
      <p:sp>
        <p:nvSpPr>
          <p:cNvPr id="28" name="TextBox 27">
            <a:hlinkClick r:id="rId6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1307676" y="1959412"/>
            <a:ext cx="8017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>
                <a:latin typeface="맑은 고딕" panose="020B0503020000020004" pitchFamily="50" charset="-127"/>
                <a:ea typeface="맑은 고딕" panose="020B0503020000020004" pitchFamily="50" charset="-127"/>
              </a:rPr>
              <a:t>일식당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1974812" y="1952127"/>
            <a:ext cx="26931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</a:rPr>
              <a:t>｜</a:t>
            </a:r>
            <a:endParaRPr lang="ko-KR" altLang="en-US" sz="1400" dirty="0"/>
          </a:p>
        </p:txBody>
      </p:sp>
      <p:sp>
        <p:nvSpPr>
          <p:cNvPr id="30" name="TextBox 29">
            <a:hlinkClick r:id="rId7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2313727" y="1959412"/>
            <a:ext cx="7938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한식당</a:t>
            </a:r>
          </a:p>
        </p:txBody>
      </p:sp>
      <p:sp>
        <p:nvSpPr>
          <p:cNvPr id="31" name="직사각형 30"/>
          <p:cNvSpPr/>
          <p:nvPr/>
        </p:nvSpPr>
        <p:spPr>
          <a:xfrm>
            <a:off x="2972890" y="1959412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</a:rPr>
              <a:t>｜</a:t>
            </a:r>
            <a:endParaRPr lang="ko-KR" altLang="en-US" sz="1400" dirty="0"/>
          </a:p>
        </p:txBody>
      </p:sp>
      <p:sp>
        <p:nvSpPr>
          <p:cNvPr id="32" name="TextBox 31">
            <a:hlinkClick r:id="rId8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3214668" y="1959412"/>
            <a:ext cx="1356007" cy="313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이탈리안 식당</a:t>
            </a:r>
          </a:p>
        </p:txBody>
      </p:sp>
      <p:sp>
        <p:nvSpPr>
          <p:cNvPr id="33" name="직사각형 32"/>
          <p:cNvSpPr/>
          <p:nvPr/>
        </p:nvSpPr>
        <p:spPr>
          <a:xfrm flipH="1">
            <a:off x="4424690" y="1944864"/>
            <a:ext cx="36750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</a:rPr>
              <a:t>｜</a:t>
            </a:r>
            <a:endParaRPr lang="ko-KR" altLang="en-US" sz="1400" dirty="0"/>
          </a:p>
        </p:txBody>
      </p:sp>
      <p:sp>
        <p:nvSpPr>
          <p:cNvPr id="34" name="TextBox 33">
            <a:hlinkClick r:id="rId9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4772336" y="1973370"/>
            <a:ext cx="4441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>
                <a:latin typeface="맑은 고딕" panose="020B0503020000020004" pitchFamily="50" charset="-127"/>
                <a:ea typeface="맑은 고딕" panose="020B0503020000020004" pitchFamily="50" charset="-127"/>
              </a:rPr>
              <a:t>바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5" name="직사각형 34"/>
          <p:cNvSpPr/>
          <p:nvPr/>
        </p:nvSpPr>
        <p:spPr>
          <a:xfrm flipH="1">
            <a:off x="5139361" y="1947308"/>
            <a:ext cx="43272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</a:rPr>
              <a:t>｜</a:t>
            </a:r>
            <a:endParaRPr lang="ko-KR" altLang="en-US" sz="1400" dirty="0"/>
          </a:p>
        </p:txBody>
      </p:sp>
      <p:sp>
        <p:nvSpPr>
          <p:cNvPr id="36" name="TextBox 35">
            <a:hlinkClick r:id="rId10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5455782" y="1959412"/>
            <a:ext cx="9546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노래주점</a:t>
            </a:r>
          </a:p>
        </p:txBody>
      </p:sp>
      <p:sp>
        <p:nvSpPr>
          <p:cNvPr id="37" name="직사각형 36"/>
          <p:cNvSpPr/>
          <p:nvPr/>
        </p:nvSpPr>
        <p:spPr>
          <a:xfrm>
            <a:off x="6284449" y="1947308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</a:rPr>
              <a:t>｜</a:t>
            </a:r>
            <a:endParaRPr lang="ko-KR" altLang="en-US" sz="1400" dirty="0"/>
          </a:p>
        </p:txBody>
      </p:sp>
      <p:sp>
        <p:nvSpPr>
          <p:cNvPr id="38" name="TextBox 37">
            <a:hlinkClick r:id="rId11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6609714" y="1952127"/>
            <a:ext cx="9546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치킨집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8107601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직사각형 50"/>
          <p:cNvSpPr/>
          <p:nvPr/>
        </p:nvSpPr>
        <p:spPr>
          <a:xfrm>
            <a:off x="6072013" y="2503170"/>
            <a:ext cx="5710406" cy="40199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9" name="그림 3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09" r="18530"/>
          <a:stretch/>
        </p:blipFill>
        <p:spPr>
          <a:xfrm>
            <a:off x="389768" y="2510455"/>
            <a:ext cx="5682246" cy="4016192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6284449" y="2638780"/>
            <a:ext cx="550815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바</a:t>
            </a:r>
            <a:endParaRPr lang="en-US" altLang="ko-KR" sz="2400" b="1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2400" b="1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세계의 모든 칵테일을 즐길 수 있는 바입니다</a:t>
            </a:r>
            <a:r>
              <a:rPr lang="en-US" altLang="ko-KR" sz="1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합리적인 가격으로 바를 즐기시고 싶다면 </a:t>
            </a:r>
            <a:r>
              <a:rPr lang="ko-KR" altLang="en-US" sz="1600" dirty="0" err="1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다산리조트의</a:t>
            </a:r>
            <a:r>
              <a:rPr lang="ko-KR" altLang="en-US" sz="1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바를 찾아주세요</a:t>
            </a:r>
            <a:r>
              <a:rPr lang="en-US" altLang="ko-KR" sz="1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! </a:t>
            </a:r>
            <a:r>
              <a:rPr lang="ko-KR" altLang="en-US" sz="1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모든 칵테일을 만들어 드립니다</a:t>
            </a:r>
            <a:r>
              <a:rPr lang="en-US" altLang="ko-KR" sz="1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600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위치 </a:t>
            </a:r>
            <a:r>
              <a:rPr lang="en-US" altLang="ko-KR" sz="12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2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별관 지하 </a:t>
            </a:r>
            <a:r>
              <a:rPr lang="en-US" altLang="ko-KR" sz="12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2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층</a:t>
            </a:r>
            <a:endParaRPr lang="en-US" altLang="ko-KR" sz="1200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이용시간</a:t>
            </a:r>
            <a:r>
              <a:rPr lang="en-US" altLang="ko-KR" sz="12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: 17:00~03:00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문의전화</a:t>
            </a:r>
            <a:r>
              <a:rPr lang="en-US" altLang="ko-KR" sz="12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: 031-219-3661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대표메뉴</a:t>
            </a:r>
            <a:r>
              <a:rPr lang="en-US" altLang="ko-KR" sz="12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: </a:t>
            </a:r>
            <a:r>
              <a:rPr lang="ko-KR" altLang="en-US" sz="12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칵테일 </a:t>
            </a:r>
            <a:r>
              <a:rPr lang="en-US" altLang="ko-KR" sz="12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10,000</a:t>
            </a:r>
            <a:r>
              <a:rPr lang="ko-KR" altLang="en-US" sz="12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원</a:t>
            </a:r>
            <a:endParaRPr lang="en-US" altLang="ko-KR" sz="1200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6284449" y="3070376"/>
            <a:ext cx="4510309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ln w="19050">
                  <a:noFill/>
                </a:ln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Bar</a:t>
            </a:r>
          </a:p>
        </p:txBody>
      </p:sp>
      <p:sp>
        <p:nvSpPr>
          <p:cNvPr id="48" name="TextBox 47">
            <a:hlinkClick r:id="rId4" action="ppaction://hlinksldjump"/>
            <a:extLst>
              <a:ext uri="{FF2B5EF4-FFF2-40B4-BE49-F238E27FC236}">
                <a16:creationId xmlns:a16="http://schemas.microsoft.com/office/drawing/2014/main" id="{5B91270C-A6C4-4B12-990A-8E450FC54BC3}"/>
              </a:ext>
            </a:extLst>
          </p:cNvPr>
          <p:cNvSpPr txBox="1"/>
          <p:nvPr/>
        </p:nvSpPr>
        <p:spPr>
          <a:xfrm>
            <a:off x="10176901" y="505675"/>
            <a:ext cx="12583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고객센터</a:t>
            </a:r>
          </a:p>
        </p:txBody>
      </p:sp>
      <p:sp>
        <p:nvSpPr>
          <p:cNvPr id="49" name="TextBox 48">
            <a:hlinkClick r:id="rId4" action="ppaction://hlinksldjump"/>
          </p:cNvPr>
          <p:cNvSpPr txBox="1"/>
          <p:nvPr/>
        </p:nvSpPr>
        <p:spPr>
          <a:xfrm>
            <a:off x="290061" y="448886"/>
            <a:ext cx="26021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n w="19050">
                  <a:noFill/>
                </a:ln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DASAN RESORT</a:t>
            </a:r>
            <a:endParaRPr lang="ko-KR" altLang="en-US" sz="2400" b="1" dirty="0">
              <a:ln w="19050">
                <a:noFill/>
              </a:ln>
              <a:solidFill>
                <a:schemeClr val="tx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0" name="TextBox 49">
            <a:hlinkClick r:id="rId4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3331026" y="518610"/>
            <a:ext cx="12396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통합예약</a:t>
            </a:r>
          </a:p>
        </p:txBody>
      </p:sp>
      <p:sp>
        <p:nvSpPr>
          <p:cNvPr id="53" name="TextBox 52">
            <a:hlinkClick r:id="rId4" action="ppaction://hlinksldjump"/>
            <a:extLst>
              <a:ext uri="{FF2B5EF4-FFF2-40B4-BE49-F238E27FC236}">
                <a16:creationId xmlns:a16="http://schemas.microsoft.com/office/drawing/2014/main" id="{7998F973-8D88-4A40-85FA-9758A265D305}"/>
              </a:ext>
            </a:extLst>
          </p:cNvPr>
          <p:cNvSpPr txBox="1"/>
          <p:nvPr/>
        </p:nvSpPr>
        <p:spPr>
          <a:xfrm>
            <a:off x="5487088" y="518610"/>
            <a:ext cx="16284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리조트 안내</a:t>
            </a:r>
          </a:p>
        </p:txBody>
      </p:sp>
      <p:sp>
        <p:nvSpPr>
          <p:cNvPr id="54" name="TextBox 53">
            <a:hlinkClick r:id="rId4" action="ppaction://hlinksldjump"/>
            <a:extLst>
              <a:ext uri="{FF2B5EF4-FFF2-40B4-BE49-F238E27FC236}">
                <a16:creationId xmlns:a16="http://schemas.microsoft.com/office/drawing/2014/main" id="{7998F973-8D88-4A40-85FA-9758A265D305}"/>
              </a:ext>
            </a:extLst>
          </p:cNvPr>
          <p:cNvSpPr txBox="1"/>
          <p:nvPr/>
        </p:nvSpPr>
        <p:spPr>
          <a:xfrm>
            <a:off x="7763274" y="510075"/>
            <a:ext cx="16539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리조트 소식</a:t>
            </a:r>
          </a:p>
        </p:txBody>
      </p:sp>
      <p:cxnSp>
        <p:nvCxnSpPr>
          <p:cNvPr id="55" name="직선 연결선 54"/>
          <p:cNvCxnSpPr/>
          <p:nvPr/>
        </p:nvCxnSpPr>
        <p:spPr>
          <a:xfrm>
            <a:off x="290061" y="1046133"/>
            <a:ext cx="11722536" cy="0"/>
          </a:xfrm>
          <a:prstGeom prst="line">
            <a:avLst/>
          </a:prstGeom>
          <a:ln w="1905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387268" y="1274921"/>
            <a:ext cx="35715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다이닝</a:t>
            </a:r>
            <a:endParaRPr lang="ko-KR" altLang="en-US" sz="3200" b="1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TextBox 25">
            <a:hlinkClick r:id="rId5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366014" y="1973370"/>
            <a:ext cx="7586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중식당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962117" y="1962819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</a:rPr>
              <a:t>｜</a:t>
            </a:r>
            <a:endParaRPr lang="ko-KR" altLang="en-US" sz="1400" dirty="0"/>
          </a:p>
        </p:txBody>
      </p:sp>
      <p:sp>
        <p:nvSpPr>
          <p:cNvPr id="28" name="TextBox 27">
            <a:hlinkClick r:id="rId6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1307676" y="1959412"/>
            <a:ext cx="8017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>
                <a:latin typeface="맑은 고딕" panose="020B0503020000020004" pitchFamily="50" charset="-127"/>
                <a:ea typeface="맑은 고딕" panose="020B0503020000020004" pitchFamily="50" charset="-127"/>
              </a:rPr>
              <a:t>일식당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1974812" y="1952127"/>
            <a:ext cx="26931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</a:rPr>
              <a:t>｜</a:t>
            </a:r>
            <a:endParaRPr lang="ko-KR" altLang="en-US" sz="1400" dirty="0"/>
          </a:p>
        </p:txBody>
      </p:sp>
      <p:sp>
        <p:nvSpPr>
          <p:cNvPr id="30" name="TextBox 29">
            <a:hlinkClick r:id="rId7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2313727" y="1959412"/>
            <a:ext cx="7938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한식당</a:t>
            </a:r>
          </a:p>
        </p:txBody>
      </p:sp>
      <p:sp>
        <p:nvSpPr>
          <p:cNvPr id="31" name="직사각형 30"/>
          <p:cNvSpPr/>
          <p:nvPr/>
        </p:nvSpPr>
        <p:spPr>
          <a:xfrm>
            <a:off x="2972890" y="1959412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</a:rPr>
              <a:t>｜</a:t>
            </a:r>
            <a:endParaRPr lang="ko-KR" altLang="en-US" sz="1400" dirty="0"/>
          </a:p>
        </p:txBody>
      </p:sp>
      <p:sp>
        <p:nvSpPr>
          <p:cNvPr id="32" name="TextBox 31">
            <a:hlinkClick r:id="rId8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3214668" y="1959412"/>
            <a:ext cx="1356007" cy="313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이탈리안 식당</a:t>
            </a:r>
          </a:p>
        </p:txBody>
      </p:sp>
      <p:sp>
        <p:nvSpPr>
          <p:cNvPr id="33" name="직사각형 32"/>
          <p:cNvSpPr/>
          <p:nvPr/>
        </p:nvSpPr>
        <p:spPr>
          <a:xfrm flipH="1">
            <a:off x="4424690" y="1944864"/>
            <a:ext cx="36750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</a:rPr>
              <a:t>｜</a:t>
            </a:r>
            <a:endParaRPr lang="ko-KR" altLang="en-US" sz="1400" dirty="0"/>
          </a:p>
        </p:txBody>
      </p:sp>
      <p:sp>
        <p:nvSpPr>
          <p:cNvPr id="34" name="TextBox 33">
            <a:hlinkClick r:id="rId9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4772336" y="1973370"/>
            <a:ext cx="4441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>
                <a:latin typeface="맑은 고딕" panose="020B0503020000020004" pitchFamily="50" charset="-127"/>
                <a:ea typeface="맑은 고딕" panose="020B0503020000020004" pitchFamily="50" charset="-127"/>
              </a:rPr>
              <a:t>바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5" name="직사각형 34"/>
          <p:cNvSpPr/>
          <p:nvPr/>
        </p:nvSpPr>
        <p:spPr>
          <a:xfrm flipH="1">
            <a:off x="5139361" y="1947308"/>
            <a:ext cx="43272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</a:rPr>
              <a:t>｜</a:t>
            </a:r>
            <a:endParaRPr lang="ko-KR" altLang="en-US" sz="1400" dirty="0"/>
          </a:p>
        </p:txBody>
      </p:sp>
      <p:sp>
        <p:nvSpPr>
          <p:cNvPr id="36" name="TextBox 35">
            <a:hlinkClick r:id="rId10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5455782" y="1959412"/>
            <a:ext cx="9546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노래주점</a:t>
            </a:r>
          </a:p>
        </p:txBody>
      </p:sp>
      <p:sp>
        <p:nvSpPr>
          <p:cNvPr id="37" name="직사각형 36"/>
          <p:cNvSpPr/>
          <p:nvPr/>
        </p:nvSpPr>
        <p:spPr>
          <a:xfrm>
            <a:off x="6284449" y="1947308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</a:rPr>
              <a:t>｜</a:t>
            </a:r>
            <a:endParaRPr lang="ko-KR" altLang="en-US" sz="1400" dirty="0"/>
          </a:p>
        </p:txBody>
      </p:sp>
      <p:sp>
        <p:nvSpPr>
          <p:cNvPr id="38" name="TextBox 37">
            <a:hlinkClick r:id="rId11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6609714" y="1952127"/>
            <a:ext cx="9546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치킨집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3752857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직사각형 50"/>
          <p:cNvSpPr/>
          <p:nvPr/>
        </p:nvSpPr>
        <p:spPr>
          <a:xfrm>
            <a:off x="6072013" y="2503170"/>
            <a:ext cx="5710406" cy="40199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9" name="그림 3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13" t="-523" r="14933"/>
          <a:stretch/>
        </p:blipFill>
        <p:spPr>
          <a:xfrm>
            <a:off x="387848" y="2487664"/>
            <a:ext cx="5684165" cy="4030363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6284449" y="2648940"/>
            <a:ext cx="4510309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노래주점</a:t>
            </a:r>
            <a:endParaRPr lang="en-US" altLang="ko-KR" sz="2400" b="1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6284449" y="3080536"/>
            <a:ext cx="4510309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ln w="19050">
                  <a:noFill/>
                </a:ln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Karaoke Room</a:t>
            </a:r>
          </a:p>
        </p:txBody>
      </p:sp>
      <p:sp>
        <p:nvSpPr>
          <p:cNvPr id="49" name="TextBox 48">
            <a:hlinkClick r:id="rId4" action="ppaction://hlinksldjump"/>
            <a:extLst>
              <a:ext uri="{FF2B5EF4-FFF2-40B4-BE49-F238E27FC236}">
                <a16:creationId xmlns:a16="http://schemas.microsoft.com/office/drawing/2014/main" id="{5B91270C-A6C4-4B12-990A-8E450FC54BC3}"/>
              </a:ext>
            </a:extLst>
          </p:cNvPr>
          <p:cNvSpPr txBox="1"/>
          <p:nvPr/>
        </p:nvSpPr>
        <p:spPr>
          <a:xfrm>
            <a:off x="10176901" y="505675"/>
            <a:ext cx="12688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고객센터</a:t>
            </a:r>
          </a:p>
        </p:txBody>
      </p:sp>
      <p:sp>
        <p:nvSpPr>
          <p:cNvPr id="50" name="TextBox 49">
            <a:hlinkClick r:id="rId4" action="ppaction://hlinksldjump"/>
          </p:cNvPr>
          <p:cNvSpPr txBox="1"/>
          <p:nvPr/>
        </p:nvSpPr>
        <p:spPr>
          <a:xfrm>
            <a:off x="290061" y="448886"/>
            <a:ext cx="26021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n w="19050">
                  <a:noFill/>
                </a:ln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DASAN RESORT</a:t>
            </a:r>
            <a:endParaRPr lang="ko-KR" altLang="en-US" sz="2400" b="1" dirty="0">
              <a:ln w="19050">
                <a:noFill/>
              </a:ln>
              <a:solidFill>
                <a:schemeClr val="tx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3" name="TextBox 52">
            <a:hlinkClick r:id="rId4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3331026" y="518610"/>
            <a:ext cx="14413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통합예약</a:t>
            </a:r>
          </a:p>
        </p:txBody>
      </p:sp>
      <p:sp>
        <p:nvSpPr>
          <p:cNvPr id="54" name="TextBox 53">
            <a:hlinkClick r:id="rId4" action="ppaction://hlinksldjump"/>
            <a:extLst>
              <a:ext uri="{FF2B5EF4-FFF2-40B4-BE49-F238E27FC236}">
                <a16:creationId xmlns:a16="http://schemas.microsoft.com/office/drawing/2014/main" id="{7998F973-8D88-4A40-85FA-9758A265D305}"/>
              </a:ext>
            </a:extLst>
          </p:cNvPr>
          <p:cNvSpPr txBox="1"/>
          <p:nvPr/>
        </p:nvSpPr>
        <p:spPr>
          <a:xfrm>
            <a:off x="5487088" y="518610"/>
            <a:ext cx="15443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리조트 안내</a:t>
            </a:r>
          </a:p>
        </p:txBody>
      </p:sp>
      <p:sp>
        <p:nvSpPr>
          <p:cNvPr id="55" name="TextBox 54">
            <a:hlinkClick r:id="rId4" action="ppaction://hlinksldjump"/>
            <a:extLst>
              <a:ext uri="{FF2B5EF4-FFF2-40B4-BE49-F238E27FC236}">
                <a16:creationId xmlns:a16="http://schemas.microsoft.com/office/drawing/2014/main" id="{7998F973-8D88-4A40-85FA-9758A265D305}"/>
              </a:ext>
            </a:extLst>
          </p:cNvPr>
          <p:cNvSpPr txBox="1"/>
          <p:nvPr/>
        </p:nvSpPr>
        <p:spPr>
          <a:xfrm>
            <a:off x="7763274" y="510075"/>
            <a:ext cx="15804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리조트 소식</a:t>
            </a:r>
          </a:p>
        </p:txBody>
      </p:sp>
      <p:cxnSp>
        <p:nvCxnSpPr>
          <p:cNvPr id="56" name="직선 연결선 55"/>
          <p:cNvCxnSpPr/>
          <p:nvPr/>
        </p:nvCxnSpPr>
        <p:spPr>
          <a:xfrm>
            <a:off x="290061" y="1046133"/>
            <a:ext cx="11722536" cy="0"/>
          </a:xfrm>
          <a:prstGeom prst="line">
            <a:avLst/>
          </a:prstGeom>
          <a:ln w="1905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387268" y="1274921"/>
            <a:ext cx="35715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다이닝</a:t>
            </a:r>
            <a:endParaRPr lang="ko-KR" altLang="en-US" sz="3200" b="1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186759" y="3668114"/>
            <a:ext cx="546395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친구와</a:t>
            </a:r>
            <a:r>
              <a:rPr lang="en-US" altLang="ko-KR" sz="1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가족과 함께 노래 부르며 스트레스를 날리고</a:t>
            </a:r>
            <a:r>
              <a:rPr lang="en-US" altLang="ko-KR" sz="1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sz="1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가볍게 술을 마실 수 있는 공간입니다</a:t>
            </a:r>
            <a:r>
              <a:rPr lang="en-US" altLang="ko-KR" sz="1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  <a:p>
            <a:pPr>
              <a:lnSpc>
                <a:spcPct val="150000"/>
              </a:lnSpc>
            </a:pPr>
            <a:endParaRPr lang="en-US" altLang="ko-KR" sz="1600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위치 </a:t>
            </a:r>
            <a:r>
              <a:rPr lang="en-US" altLang="ko-KR" sz="12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2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별관 지하 </a:t>
            </a:r>
            <a:r>
              <a:rPr lang="en-US" altLang="ko-KR" sz="12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12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층</a:t>
            </a:r>
            <a:endParaRPr lang="en-US" altLang="ko-KR" sz="1200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이용시간</a:t>
            </a:r>
            <a:r>
              <a:rPr lang="en-US" altLang="ko-KR" sz="12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17:00~03:00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문의전화</a:t>
            </a:r>
            <a:r>
              <a:rPr lang="en-US" altLang="ko-KR" sz="12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: 031-219-3621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대표메뉴</a:t>
            </a:r>
            <a:r>
              <a:rPr lang="en-US" altLang="ko-KR" sz="12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: </a:t>
            </a:r>
            <a:r>
              <a:rPr lang="ko-KR" altLang="en-US" sz="12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맥주 </a:t>
            </a:r>
            <a:r>
              <a:rPr lang="en-US" altLang="ko-KR" sz="12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4,500</a:t>
            </a:r>
            <a:r>
              <a:rPr lang="ko-KR" altLang="en-US" sz="12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원</a:t>
            </a:r>
            <a:endParaRPr lang="en-US" altLang="ko-KR" sz="1200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</a:endParaRPr>
          </a:p>
        </p:txBody>
      </p:sp>
      <p:sp>
        <p:nvSpPr>
          <p:cNvPr id="42" name="TextBox 41">
            <a:hlinkClick r:id="rId5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366014" y="1973370"/>
            <a:ext cx="7586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중식당</a:t>
            </a:r>
          </a:p>
        </p:txBody>
      </p:sp>
      <p:sp>
        <p:nvSpPr>
          <p:cNvPr id="43" name="직사각형 42"/>
          <p:cNvSpPr/>
          <p:nvPr/>
        </p:nvSpPr>
        <p:spPr>
          <a:xfrm>
            <a:off x="962117" y="1962819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</a:rPr>
              <a:t>｜</a:t>
            </a:r>
            <a:endParaRPr lang="ko-KR" altLang="en-US" sz="1400" dirty="0"/>
          </a:p>
        </p:txBody>
      </p:sp>
      <p:sp>
        <p:nvSpPr>
          <p:cNvPr id="44" name="TextBox 43">
            <a:hlinkClick r:id="rId6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1307676" y="1959412"/>
            <a:ext cx="8017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>
                <a:latin typeface="맑은 고딕" panose="020B0503020000020004" pitchFamily="50" charset="-127"/>
                <a:ea typeface="맑은 고딕" panose="020B0503020000020004" pitchFamily="50" charset="-127"/>
              </a:rPr>
              <a:t>일식당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1974812" y="1952127"/>
            <a:ext cx="26931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</a:rPr>
              <a:t>｜</a:t>
            </a:r>
            <a:endParaRPr lang="ko-KR" altLang="en-US" sz="1400" dirty="0"/>
          </a:p>
        </p:txBody>
      </p:sp>
      <p:sp>
        <p:nvSpPr>
          <p:cNvPr id="46" name="TextBox 45">
            <a:hlinkClick r:id="rId7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2313727" y="1959412"/>
            <a:ext cx="7938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한식당</a:t>
            </a:r>
          </a:p>
        </p:txBody>
      </p:sp>
      <p:sp>
        <p:nvSpPr>
          <p:cNvPr id="48" name="직사각형 47"/>
          <p:cNvSpPr/>
          <p:nvPr/>
        </p:nvSpPr>
        <p:spPr>
          <a:xfrm>
            <a:off x="2972890" y="1959412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</a:rPr>
              <a:t>｜</a:t>
            </a:r>
            <a:endParaRPr lang="ko-KR" altLang="en-US" sz="1400" dirty="0"/>
          </a:p>
        </p:txBody>
      </p:sp>
      <p:sp>
        <p:nvSpPr>
          <p:cNvPr id="52" name="TextBox 51">
            <a:hlinkClick r:id="rId8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3214668" y="1959412"/>
            <a:ext cx="1356007" cy="313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이탈리안 식당</a:t>
            </a:r>
          </a:p>
        </p:txBody>
      </p:sp>
      <p:sp>
        <p:nvSpPr>
          <p:cNvPr id="71" name="직사각형 70"/>
          <p:cNvSpPr/>
          <p:nvPr/>
        </p:nvSpPr>
        <p:spPr>
          <a:xfrm flipH="1">
            <a:off x="4424690" y="1944864"/>
            <a:ext cx="36750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</a:rPr>
              <a:t>｜</a:t>
            </a:r>
            <a:endParaRPr lang="ko-KR" altLang="en-US" sz="1400" dirty="0"/>
          </a:p>
        </p:txBody>
      </p:sp>
      <p:sp>
        <p:nvSpPr>
          <p:cNvPr id="72" name="TextBox 71">
            <a:hlinkClick r:id="rId9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4772336" y="1973370"/>
            <a:ext cx="4441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>
                <a:latin typeface="맑은 고딕" panose="020B0503020000020004" pitchFamily="50" charset="-127"/>
                <a:ea typeface="맑은 고딕" panose="020B0503020000020004" pitchFamily="50" charset="-127"/>
              </a:rPr>
              <a:t>바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3" name="직사각형 72"/>
          <p:cNvSpPr/>
          <p:nvPr/>
        </p:nvSpPr>
        <p:spPr>
          <a:xfrm flipH="1">
            <a:off x="5139361" y="1947308"/>
            <a:ext cx="43272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</a:rPr>
              <a:t>｜</a:t>
            </a:r>
            <a:endParaRPr lang="ko-KR" altLang="en-US" sz="1400" dirty="0"/>
          </a:p>
        </p:txBody>
      </p:sp>
      <p:sp>
        <p:nvSpPr>
          <p:cNvPr id="74" name="TextBox 73">
            <a:hlinkClick r:id="rId10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5455782" y="1959412"/>
            <a:ext cx="9546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노래주점</a:t>
            </a:r>
          </a:p>
        </p:txBody>
      </p:sp>
      <p:sp>
        <p:nvSpPr>
          <p:cNvPr id="75" name="직사각형 74"/>
          <p:cNvSpPr/>
          <p:nvPr/>
        </p:nvSpPr>
        <p:spPr>
          <a:xfrm>
            <a:off x="6284449" y="1947308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</a:rPr>
              <a:t>｜</a:t>
            </a:r>
            <a:endParaRPr lang="ko-KR" altLang="en-US" sz="1400" dirty="0"/>
          </a:p>
        </p:txBody>
      </p:sp>
      <p:sp>
        <p:nvSpPr>
          <p:cNvPr id="76" name="TextBox 75">
            <a:hlinkClick r:id="rId11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6609714" y="1952127"/>
            <a:ext cx="9546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치킨집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36756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/>
        </p:nvSpPr>
        <p:spPr>
          <a:xfrm>
            <a:off x="387268" y="1274921"/>
            <a:ext cx="35715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err="1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다이닝</a:t>
            </a:r>
            <a:endParaRPr lang="ko-KR" altLang="en-US" sz="3200" b="1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6072013" y="2503170"/>
            <a:ext cx="5710406" cy="40199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9" name="그림 3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64" t="993"/>
          <a:stretch/>
        </p:blipFill>
        <p:spPr>
          <a:xfrm>
            <a:off x="389767" y="2507989"/>
            <a:ext cx="5682246" cy="4010039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6284449" y="2618460"/>
            <a:ext cx="524014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치킨집</a:t>
            </a:r>
            <a:endParaRPr lang="en-US" altLang="ko-KR" sz="2400" b="1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2400" b="1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 err="1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다산리조트에서</a:t>
            </a:r>
            <a:r>
              <a:rPr lang="ko-KR" altLang="en-US" sz="1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엄청나게 바삭한 치킨을 즐겨보세요</a:t>
            </a:r>
            <a:r>
              <a:rPr lang="en-US" altLang="ko-KR" sz="1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!</a:t>
            </a:r>
          </a:p>
          <a:p>
            <a:pPr>
              <a:lnSpc>
                <a:spcPct val="150000"/>
              </a:lnSpc>
            </a:pPr>
            <a:r>
              <a:rPr lang="ko-KR" altLang="en-US" sz="1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남녀노소 모두가 좋아하는 치킨으로</a:t>
            </a:r>
            <a:r>
              <a:rPr lang="en-US" altLang="ko-KR" sz="1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하루를 근사하게</a:t>
            </a:r>
            <a:endParaRPr lang="en-US" altLang="ko-KR" sz="1600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마무리할 수 있습니다</a:t>
            </a:r>
            <a:r>
              <a:rPr lang="en-US" altLang="ko-KR" sz="1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!</a:t>
            </a:r>
          </a:p>
          <a:p>
            <a:pPr>
              <a:lnSpc>
                <a:spcPct val="150000"/>
              </a:lnSpc>
            </a:pPr>
            <a:endParaRPr lang="en-US" altLang="ko-KR" sz="1600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위치 </a:t>
            </a:r>
            <a:r>
              <a:rPr lang="en-US" altLang="ko-KR" sz="12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2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별관 </a:t>
            </a:r>
            <a:r>
              <a:rPr lang="en-US" altLang="ko-KR" sz="12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12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층</a:t>
            </a:r>
            <a:endParaRPr lang="en-US" altLang="ko-KR" sz="1200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이용시간</a:t>
            </a:r>
            <a:r>
              <a:rPr lang="en-US" altLang="ko-KR" sz="12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: 17:00~03:00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문의전화</a:t>
            </a:r>
            <a:r>
              <a:rPr lang="en-US" altLang="ko-KR" sz="12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: 031-219-2802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대표메뉴</a:t>
            </a:r>
            <a:r>
              <a:rPr lang="en-US" altLang="ko-KR" sz="12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: </a:t>
            </a:r>
            <a:r>
              <a:rPr lang="ko-KR" altLang="en-US" sz="12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바삭한 치킨 </a:t>
            </a:r>
            <a:r>
              <a:rPr lang="en-US" altLang="ko-KR" sz="12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20,000</a:t>
            </a:r>
            <a:r>
              <a:rPr lang="ko-KR" altLang="en-US" sz="12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</a:rPr>
              <a:t>원</a:t>
            </a:r>
            <a:endParaRPr lang="en-US" altLang="ko-KR" sz="1200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6284449" y="3050056"/>
            <a:ext cx="4510309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ln w="19050">
                  <a:noFill/>
                </a:ln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Chicken Restaurant</a:t>
            </a:r>
          </a:p>
        </p:txBody>
      </p:sp>
      <p:sp>
        <p:nvSpPr>
          <p:cNvPr id="48" name="TextBox 47">
            <a:hlinkClick r:id="rId4" action="ppaction://hlinksldjump"/>
            <a:extLst>
              <a:ext uri="{FF2B5EF4-FFF2-40B4-BE49-F238E27FC236}">
                <a16:creationId xmlns:a16="http://schemas.microsoft.com/office/drawing/2014/main" id="{5B91270C-A6C4-4B12-990A-8E450FC54BC3}"/>
              </a:ext>
            </a:extLst>
          </p:cNvPr>
          <p:cNvSpPr txBox="1"/>
          <p:nvPr/>
        </p:nvSpPr>
        <p:spPr>
          <a:xfrm>
            <a:off x="10176901" y="505675"/>
            <a:ext cx="13476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고객센터</a:t>
            </a:r>
          </a:p>
        </p:txBody>
      </p:sp>
      <p:sp>
        <p:nvSpPr>
          <p:cNvPr id="49" name="TextBox 48">
            <a:hlinkClick r:id="rId4" action="ppaction://hlinksldjump"/>
          </p:cNvPr>
          <p:cNvSpPr txBox="1"/>
          <p:nvPr/>
        </p:nvSpPr>
        <p:spPr>
          <a:xfrm>
            <a:off x="290061" y="448886"/>
            <a:ext cx="26021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n w="19050">
                  <a:noFill/>
                </a:ln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DASAN RESORT</a:t>
            </a:r>
            <a:endParaRPr lang="ko-KR" altLang="en-US" sz="2400" b="1" dirty="0">
              <a:ln w="19050">
                <a:noFill/>
              </a:ln>
              <a:solidFill>
                <a:schemeClr val="tx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0" name="TextBox 49">
            <a:hlinkClick r:id="rId4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3331026" y="518610"/>
            <a:ext cx="12396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통합예약</a:t>
            </a:r>
          </a:p>
        </p:txBody>
      </p:sp>
      <p:sp>
        <p:nvSpPr>
          <p:cNvPr id="53" name="TextBox 52">
            <a:hlinkClick r:id="rId4" action="ppaction://hlinksldjump"/>
            <a:extLst>
              <a:ext uri="{FF2B5EF4-FFF2-40B4-BE49-F238E27FC236}">
                <a16:creationId xmlns:a16="http://schemas.microsoft.com/office/drawing/2014/main" id="{7998F973-8D88-4A40-85FA-9758A265D305}"/>
              </a:ext>
            </a:extLst>
          </p:cNvPr>
          <p:cNvSpPr txBox="1"/>
          <p:nvPr/>
        </p:nvSpPr>
        <p:spPr>
          <a:xfrm>
            <a:off x="5487088" y="518610"/>
            <a:ext cx="15443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리조트 안내</a:t>
            </a:r>
          </a:p>
        </p:txBody>
      </p:sp>
      <p:sp>
        <p:nvSpPr>
          <p:cNvPr id="54" name="TextBox 53">
            <a:hlinkClick r:id="rId4" action="ppaction://hlinksldjump"/>
            <a:extLst>
              <a:ext uri="{FF2B5EF4-FFF2-40B4-BE49-F238E27FC236}">
                <a16:creationId xmlns:a16="http://schemas.microsoft.com/office/drawing/2014/main" id="{7998F973-8D88-4A40-85FA-9758A265D305}"/>
              </a:ext>
            </a:extLst>
          </p:cNvPr>
          <p:cNvSpPr txBox="1"/>
          <p:nvPr/>
        </p:nvSpPr>
        <p:spPr>
          <a:xfrm>
            <a:off x="7763273" y="510075"/>
            <a:ext cx="16119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리조트 소식</a:t>
            </a:r>
          </a:p>
        </p:txBody>
      </p:sp>
      <p:cxnSp>
        <p:nvCxnSpPr>
          <p:cNvPr id="55" name="직선 연결선 54"/>
          <p:cNvCxnSpPr/>
          <p:nvPr/>
        </p:nvCxnSpPr>
        <p:spPr>
          <a:xfrm>
            <a:off x="290061" y="1046133"/>
            <a:ext cx="11722536" cy="0"/>
          </a:xfrm>
          <a:prstGeom prst="line">
            <a:avLst/>
          </a:prstGeom>
          <a:ln w="1905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hlinkClick r:id="rId5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366014" y="1973370"/>
            <a:ext cx="7586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중식당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962117" y="1962819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</a:rPr>
              <a:t>｜</a:t>
            </a:r>
            <a:endParaRPr lang="ko-KR" altLang="en-US" sz="1400" dirty="0"/>
          </a:p>
        </p:txBody>
      </p:sp>
      <p:sp>
        <p:nvSpPr>
          <p:cNvPr id="28" name="TextBox 27">
            <a:hlinkClick r:id="rId6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1307676" y="1959412"/>
            <a:ext cx="8017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>
                <a:latin typeface="맑은 고딕" panose="020B0503020000020004" pitchFamily="50" charset="-127"/>
                <a:ea typeface="맑은 고딕" panose="020B0503020000020004" pitchFamily="50" charset="-127"/>
              </a:rPr>
              <a:t>일식당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1974812" y="1952127"/>
            <a:ext cx="26931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</a:rPr>
              <a:t>｜</a:t>
            </a:r>
            <a:endParaRPr lang="ko-KR" altLang="en-US" sz="1400" dirty="0"/>
          </a:p>
        </p:txBody>
      </p:sp>
      <p:sp>
        <p:nvSpPr>
          <p:cNvPr id="30" name="TextBox 29">
            <a:hlinkClick r:id="rId7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2313727" y="1959412"/>
            <a:ext cx="7938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한식당</a:t>
            </a:r>
          </a:p>
        </p:txBody>
      </p:sp>
      <p:sp>
        <p:nvSpPr>
          <p:cNvPr id="31" name="직사각형 30"/>
          <p:cNvSpPr/>
          <p:nvPr/>
        </p:nvSpPr>
        <p:spPr>
          <a:xfrm>
            <a:off x="2972890" y="1959412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</a:rPr>
              <a:t>｜</a:t>
            </a:r>
            <a:endParaRPr lang="ko-KR" altLang="en-US" sz="1400" dirty="0"/>
          </a:p>
        </p:txBody>
      </p:sp>
      <p:sp>
        <p:nvSpPr>
          <p:cNvPr id="32" name="TextBox 31">
            <a:hlinkClick r:id="rId8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3214668" y="1959412"/>
            <a:ext cx="1356007" cy="313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이탈리안 식당</a:t>
            </a:r>
          </a:p>
        </p:txBody>
      </p:sp>
      <p:sp>
        <p:nvSpPr>
          <p:cNvPr id="33" name="직사각형 32"/>
          <p:cNvSpPr/>
          <p:nvPr/>
        </p:nvSpPr>
        <p:spPr>
          <a:xfrm flipH="1">
            <a:off x="4424690" y="1944864"/>
            <a:ext cx="36750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</a:rPr>
              <a:t>｜</a:t>
            </a:r>
            <a:endParaRPr lang="ko-KR" altLang="en-US" sz="1400" dirty="0"/>
          </a:p>
        </p:txBody>
      </p:sp>
      <p:sp>
        <p:nvSpPr>
          <p:cNvPr id="34" name="TextBox 33">
            <a:hlinkClick r:id="rId9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4772336" y="1973370"/>
            <a:ext cx="4441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>
                <a:latin typeface="맑은 고딕" panose="020B0503020000020004" pitchFamily="50" charset="-127"/>
                <a:ea typeface="맑은 고딕" panose="020B0503020000020004" pitchFamily="50" charset="-127"/>
              </a:rPr>
              <a:t>바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5" name="직사각형 34"/>
          <p:cNvSpPr/>
          <p:nvPr/>
        </p:nvSpPr>
        <p:spPr>
          <a:xfrm flipH="1">
            <a:off x="5139361" y="1947308"/>
            <a:ext cx="43272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</a:rPr>
              <a:t>｜</a:t>
            </a:r>
            <a:endParaRPr lang="ko-KR" altLang="en-US" sz="1400" dirty="0"/>
          </a:p>
        </p:txBody>
      </p:sp>
      <p:sp>
        <p:nvSpPr>
          <p:cNvPr id="36" name="TextBox 35">
            <a:hlinkClick r:id="rId10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5455782" y="1959412"/>
            <a:ext cx="9546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노래주점</a:t>
            </a:r>
          </a:p>
        </p:txBody>
      </p:sp>
      <p:sp>
        <p:nvSpPr>
          <p:cNvPr id="37" name="직사각형 36"/>
          <p:cNvSpPr/>
          <p:nvPr/>
        </p:nvSpPr>
        <p:spPr>
          <a:xfrm>
            <a:off x="6284449" y="1947308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latin typeface="맑은 고딕" panose="020B0503020000020004" pitchFamily="50" charset="-127"/>
              </a:rPr>
              <a:t>｜</a:t>
            </a:r>
            <a:endParaRPr lang="ko-KR" altLang="en-US" sz="1400" dirty="0"/>
          </a:p>
        </p:txBody>
      </p:sp>
      <p:sp>
        <p:nvSpPr>
          <p:cNvPr id="38" name="TextBox 37">
            <a:hlinkClick r:id="rId11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6609714" y="1952127"/>
            <a:ext cx="9546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치킨집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81809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hlinkClick r:id="rId3" action="ppaction://hlinksldjump"/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189" b="40718"/>
          <a:stretch/>
        </p:blipFill>
        <p:spPr>
          <a:xfrm>
            <a:off x="0" y="1"/>
            <a:ext cx="12192000" cy="4109884"/>
          </a:xfrm>
          <a:prstGeom prst="rect">
            <a:avLst/>
          </a:prstGeom>
        </p:spPr>
      </p:pic>
      <p:sp>
        <p:nvSpPr>
          <p:cNvPr id="11" name="사각형: 둥근 모서리 1">
            <a:extLst>
              <a:ext uri="{FF2B5EF4-FFF2-40B4-BE49-F238E27FC236}">
                <a16:creationId xmlns:a16="http://schemas.microsoft.com/office/drawing/2014/main" id="{8F4F97A4-CEC4-4834-BF30-6D2B84AA1953}"/>
              </a:ext>
            </a:extLst>
          </p:cNvPr>
          <p:cNvSpPr/>
          <p:nvPr/>
        </p:nvSpPr>
        <p:spPr>
          <a:xfrm>
            <a:off x="9379931" y="169277"/>
            <a:ext cx="2674641" cy="304586"/>
          </a:xfrm>
          <a:prstGeom prst="roundRect">
            <a:avLst>
              <a:gd name="adj" fmla="val 24708"/>
            </a:avLst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3806" y="76946"/>
            <a:ext cx="480029" cy="480029"/>
          </a:xfrm>
          <a:prstGeom prst="rect">
            <a:avLst/>
          </a:prstGeom>
        </p:spPr>
      </p:pic>
      <p:sp>
        <p:nvSpPr>
          <p:cNvPr id="25" name="TextBox 24">
            <a:hlinkClick r:id="rId8" action="ppaction://hlinksldjump"/>
          </p:cNvPr>
          <p:cNvSpPr txBox="1"/>
          <p:nvPr/>
        </p:nvSpPr>
        <p:spPr>
          <a:xfrm>
            <a:off x="0" y="0"/>
            <a:ext cx="12192000" cy="3276000"/>
          </a:xfrm>
          <a:prstGeom prst="rect">
            <a:avLst/>
          </a:prstGeom>
          <a:solidFill>
            <a:schemeClr val="bg1">
              <a:alpha val="82000"/>
            </a:schemeClr>
          </a:solidFill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31" name="사각형: 둥근 모서리 1">
            <a:hlinkClick r:id="rId8" action="ppaction://hlinksldjump"/>
            <a:extLst>
              <a:ext uri="{FF2B5EF4-FFF2-40B4-BE49-F238E27FC236}">
                <a16:creationId xmlns:a16="http://schemas.microsoft.com/office/drawing/2014/main" id="{8F4F97A4-CEC4-4834-BF30-6D2B84AA1953}"/>
              </a:ext>
            </a:extLst>
          </p:cNvPr>
          <p:cNvSpPr/>
          <p:nvPr/>
        </p:nvSpPr>
        <p:spPr>
          <a:xfrm>
            <a:off x="9366326" y="154516"/>
            <a:ext cx="2688246" cy="319347"/>
          </a:xfrm>
          <a:prstGeom prst="roundRect">
            <a:avLst>
              <a:gd name="adj" fmla="val 24708"/>
            </a:avLst>
          </a:prstGeom>
          <a:solidFill>
            <a:schemeClr val="tx2">
              <a:lumMod val="60000"/>
              <a:lumOff val="40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2" name="그림 31">
            <a:hlinkClick r:id="rId8" action="ppaction://hlinksldjump"/>
          </p:cNvPr>
          <p:cNvPicPr>
            <a:picLocks noChangeAspect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4980" y="92053"/>
            <a:ext cx="447341" cy="447341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7998F973-8D88-4A40-85FA-9758A265D305}"/>
              </a:ext>
            </a:extLst>
          </p:cNvPr>
          <p:cNvSpPr txBox="1"/>
          <p:nvPr/>
        </p:nvSpPr>
        <p:spPr>
          <a:xfrm>
            <a:off x="577535" y="2152478"/>
            <a:ext cx="447682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ln w="19050">
                  <a:noFill/>
                </a:ln>
                <a:solidFill>
                  <a:schemeClr val="bg1"/>
                </a:solidFill>
                <a:latin typeface="맑은 고딕" panose="020B0503020000020004" pitchFamily="50" charset="-127"/>
              </a:rPr>
              <a:t>DASAN RESORT_SUWON</a:t>
            </a:r>
            <a:endParaRPr lang="en-US" altLang="ko-KR" sz="1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조선 성곽 건축의 꽃</a:t>
            </a:r>
            <a:r>
              <a:rPr lang="en-US" altLang="ko-KR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수원 화성을 품은 공간으로의 초대 </a:t>
            </a:r>
          </a:p>
        </p:txBody>
      </p:sp>
      <p:cxnSp>
        <p:nvCxnSpPr>
          <p:cNvPr id="42" name="직선 연결선 41"/>
          <p:cNvCxnSpPr/>
          <p:nvPr/>
        </p:nvCxnSpPr>
        <p:spPr>
          <a:xfrm>
            <a:off x="501203" y="2219385"/>
            <a:ext cx="1727" cy="1216153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hlinkClick r:id="rId8" action="ppaction://hlinksldjump"/>
            <a:extLst>
              <a:ext uri="{FF2B5EF4-FFF2-40B4-BE49-F238E27FC236}">
                <a16:creationId xmlns:a16="http://schemas.microsoft.com/office/drawing/2014/main" id="{7998F973-8D88-4A40-85FA-9758A265D305}"/>
              </a:ext>
            </a:extLst>
          </p:cNvPr>
          <p:cNvSpPr txBox="1"/>
          <p:nvPr/>
        </p:nvSpPr>
        <p:spPr>
          <a:xfrm>
            <a:off x="8298992" y="174330"/>
            <a:ext cx="12533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회원가입</a:t>
            </a:r>
          </a:p>
        </p:txBody>
      </p:sp>
      <p:sp>
        <p:nvSpPr>
          <p:cNvPr id="66" name="TextBox 65">
            <a:hlinkClick r:id="rId8" action="ppaction://hlinksldjump"/>
            <a:extLst>
              <a:ext uri="{FF2B5EF4-FFF2-40B4-BE49-F238E27FC236}">
                <a16:creationId xmlns:a16="http://schemas.microsoft.com/office/drawing/2014/main" id="{7998F973-8D88-4A40-85FA-9758A265D305}"/>
              </a:ext>
            </a:extLst>
          </p:cNvPr>
          <p:cNvSpPr txBox="1"/>
          <p:nvPr/>
        </p:nvSpPr>
        <p:spPr>
          <a:xfrm>
            <a:off x="7612006" y="172034"/>
            <a:ext cx="7743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로그인</a:t>
            </a:r>
          </a:p>
        </p:txBody>
      </p:sp>
      <p:sp>
        <p:nvSpPr>
          <p:cNvPr id="69" name="TextBox 68">
            <a:hlinkClick r:id="rId11" action="ppaction://hlinksldjump"/>
            <a:extLst>
              <a:ext uri="{FF2B5EF4-FFF2-40B4-BE49-F238E27FC236}">
                <a16:creationId xmlns:a16="http://schemas.microsoft.com/office/drawing/2014/main" id="{7998F973-8D88-4A40-85FA-9758A265D305}"/>
              </a:ext>
            </a:extLst>
          </p:cNvPr>
          <p:cNvSpPr txBox="1"/>
          <p:nvPr/>
        </p:nvSpPr>
        <p:spPr>
          <a:xfrm>
            <a:off x="8307904" y="178507"/>
            <a:ext cx="12533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회원가입</a:t>
            </a:r>
          </a:p>
        </p:txBody>
      </p:sp>
      <p:sp>
        <p:nvSpPr>
          <p:cNvPr id="70" name="TextBox 69">
            <a:hlinkClick r:id="rId12" action="ppaction://hlinksldjump"/>
            <a:extLst>
              <a:ext uri="{FF2B5EF4-FFF2-40B4-BE49-F238E27FC236}">
                <a16:creationId xmlns:a16="http://schemas.microsoft.com/office/drawing/2014/main" id="{7998F973-8D88-4A40-85FA-9758A265D305}"/>
              </a:ext>
            </a:extLst>
          </p:cNvPr>
          <p:cNvSpPr txBox="1"/>
          <p:nvPr/>
        </p:nvSpPr>
        <p:spPr>
          <a:xfrm>
            <a:off x="7620918" y="176211"/>
            <a:ext cx="7743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로그인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5B91270C-A6C4-4B12-990A-8E450FC54BC3}"/>
              </a:ext>
            </a:extLst>
          </p:cNvPr>
          <p:cNvSpPr txBox="1"/>
          <p:nvPr/>
        </p:nvSpPr>
        <p:spPr>
          <a:xfrm>
            <a:off x="10173433" y="702447"/>
            <a:ext cx="15975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고객센터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286593" y="645658"/>
            <a:ext cx="26021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n w="19050">
                  <a:noFill/>
                </a:ln>
                <a:solidFill>
                  <a:schemeClr val="accent4">
                    <a:lumMod val="20000"/>
                    <a:lumOff val="8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DASAN RESORT</a:t>
            </a:r>
            <a:endParaRPr lang="ko-KR" altLang="en-US" sz="2400" b="1" dirty="0">
              <a:ln w="19050">
                <a:noFill/>
              </a:ln>
              <a:solidFill>
                <a:schemeClr val="accent4">
                  <a:lumMod val="20000"/>
                  <a:lumOff val="8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3327558" y="715382"/>
            <a:ext cx="16625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통합예약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7998F973-8D88-4A40-85FA-9758A265D305}"/>
              </a:ext>
            </a:extLst>
          </p:cNvPr>
          <p:cNvSpPr txBox="1"/>
          <p:nvPr/>
        </p:nvSpPr>
        <p:spPr>
          <a:xfrm>
            <a:off x="5483619" y="715382"/>
            <a:ext cx="21283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리조트 안내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7998F973-8D88-4A40-85FA-9758A265D305}"/>
              </a:ext>
            </a:extLst>
          </p:cNvPr>
          <p:cNvSpPr txBox="1"/>
          <p:nvPr/>
        </p:nvSpPr>
        <p:spPr>
          <a:xfrm>
            <a:off x="7759805" y="706847"/>
            <a:ext cx="21283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리조트 소식</a:t>
            </a:r>
          </a:p>
        </p:txBody>
      </p:sp>
      <p:sp>
        <p:nvSpPr>
          <p:cNvPr id="76" name="TextBox 75">
            <a:hlinkClick r:id="rId13" action="ppaction://hlinksldjump"/>
            <a:extLst>
              <a:ext uri="{FF2B5EF4-FFF2-40B4-BE49-F238E27FC236}">
                <a16:creationId xmlns:a16="http://schemas.microsoft.com/office/drawing/2014/main" id="{5B91270C-A6C4-4B12-990A-8E450FC54BC3}"/>
              </a:ext>
            </a:extLst>
          </p:cNvPr>
          <p:cNvSpPr txBox="1"/>
          <p:nvPr/>
        </p:nvSpPr>
        <p:spPr>
          <a:xfrm>
            <a:off x="10169314" y="705573"/>
            <a:ext cx="15975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고객센터</a:t>
            </a:r>
          </a:p>
        </p:txBody>
      </p:sp>
      <p:sp>
        <p:nvSpPr>
          <p:cNvPr id="77" name="TextBox 76">
            <a:hlinkClick r:id="rId13" action="ppaction://hlinksldjump"/>
          </p:cNvPr>
          <p:cNvSpPr txBox="1"/>
          <p:nvPr/>
        </p:nvSpPr>
        <p:spPr>
          <a:xfrm>
            <a:off x="286593" y="647218"/>
            <a:ext cx="26021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n w="19050">
                  <a:noFill/>
                </a:ln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DASAN RESORT   </a:t>
            </a:r>
            <a:endParaRPr lang="ko-KR" altLang="en-US" sz="2400" b="1" dirty="0">
              <a:ln w="19050">
                <a:noFill/>
              </a:ln>
              <a:solidFill>
                <a:schemeClr val="tx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8" name="TextBox 77">
            <a:hlinkClick r:id="rId13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3327558" y="715382"/>
            <a:ext cx="16625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통합예약</a:t>
            </a:r>
          </a:p>
        </p:txBody>
      </p:sp>
      <p:sp>
        <p:nvSpPr>
          <p:cNvPr id="79" name="TextBox 78">
            <a:hlinkClick r:id="rId13" action="ppaction://hlinksldjump"/>
            <a:extLst>
              <a:ext uri="{FF2B5EF4-FFF2-40B4-BE49-F238E27FC236}">
                <a16:creationId xmlns:a16="http://schemas.microsoft.com/office/drawing/2014/main" id="{7998F973-8D88-4A40-85FA-9758A265D305}"/>
              </a:ext>
            </a:extLst>
          </p:cNvPr>
          <p:cNvSpPr txBox="1"/>
          <p:nvPr/>
        </p:nvSpPr>
        <p:spPr>
          <a:xfrm>
            <a:off x="5476712" y="716220"/>
            <a:ext cx="21283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리조트 안내</a:t>
            </a:r>
          </a:p>
        </p:txBody>
      </p:sp>
      <p:sp>
        <p:nvSpPr>
          <p:cNvPr id="80" name="TextBox 79">
            <a:hlinkClick r:id="rId13" action="ppaction://hlinksldjump"/>
            <a:extLst>
              <a:ext uri="{FF2B5EF4-FFF2-40B4-BE49-F238E27FC236}">
                <a16:creationId xmlns:a16="http://schemas.microsoft.com/office/drawing/2014/main" id="{7998F973-8D88-4A40-85FA-9758A265D305}"/>
              </a:ext>
            </a:extLst>
          </p:cNvPr>
          <p:cNvSpPr txBox="1"/>
          <p:nvPr/>
        </p:nvSpPr>
        <p:spPr>
          <a:xfrm>
            <a:off x="7759016" y="710852"/>
            <a:ext cx="21283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리조트 소식</a:t>
            </a:r>
          </a:p>
        </p:txBody>
      </p:sp>
      <p:sp>
        <p:nvSpPr>
          <p:cNvPr id="81" name="TextBox 80">
            <a:hlinkClick r:id="rId14" action="ppaction://hlinksldjump"/>
            <a:extLst>
              <a:ext uri="{FF2B5EF4-FFF2-40B4-BE49-F238E27FC236}">
                <a16:creationId xmlns:a16="http://schemas.microsoft.com/office/drawing/2014/main" id="{F58275E5-7314-4031-97E4-97B7FDB1D406}"/>
              </a:ext>
            </a:extLst>
          </p:cNvPr>
          <p:cNvSpPr txBox="1"/>
          <p:nvPr/>
        </p:nvSpPr>
        <p:spPr>
          <a:xfrm>
            <a:off x="3308210" y="1086329"/>
            <a:ext cx="114993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객실 예약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2" name="TextBox 81">
            <a:hlinkClick r:id="rId14" action="ppaction://hlinksldjump"/>
            <a:extLst>
              <a:ext uri="{FF2B5EF4-FFF2-40B4-BE49-F238E27FC236}">
                <a16:creationId xmlns:a16="http://schemas.microsoft.com/office/drawing/2014/main" id="{F58275E5-7314-4031-97E4-97B7FDB1D406}"/>
              </a:ext>
            </a:extLst>
          </p:cNvPr>
          <p:cNvSpPr txBox="1"/>
          <p:nvPr/>
        </p:nvSpPr>
        <p:spPr>
          <a:xfrm>
            <a:off x="3285814" y="1435289"/>
            <a:ext cx="124020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서비스 예약</a:t>
            </a:r>
          </a:p>
        </p:txBody>
      </p:sp>
      <p:sp>
        <p:nvSpPr>
          <p:cNvPr id="83" name="TextBox 82">
            <a:hlinkClick r:id="rId14" action="ppaction://hlinksldjump"/>
            <a:extLst>
              <a:ext uri="{FF2B5EF4-FFF2-40B4-BE49-F238E27FC236}">
                <a16:creationId xmlns:a16="http://schemas.microsoft.com/office/drawing/2014/main" id="{F58275E5-7314-4031-97E4-97B7FDB1D406}"/>
              </a:ext>
            </a:extLst>
          </p:cNvPr>
          <p:cNvSpPr txBox="1"/>
          <p:nvPr/>
        </p:nvSpPr>
        <p:spPr>
          <a:xfrm>
            <a:off x="3017081" y="1819673"/>
            <a:ext cx="186499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 err="1">
                <a:latin typeface="맑은 고딕" panose="020B0503020000020004" pitchFamily="50" charset="-127"/>
              </a:rPr>
              <a:t>예약조회</a:t>
            </a:r>
            <a:r>
              <a:rPr lang="en-US" altLang="ko-KR" sz="1400" dirty="0">
                <a:latin typeface="맑은 고딕" panose="020B0503020000020004" pitchFamily="50" charset="-127"/>
              </a:rPr>
              <a:t>/</a:t>
            </a:r>
            <a:r>
              <a:rPr lang="ko-KR" altLang="en-US" sz="1400" dirty="0">
                <a:latin typeface="맑은 고딕" panose="020B0503020000020004" pitchFamily="50" charset="-127"/>
              </a:rPr>
              <a:t>변경</a:t>
            </a:r>
            <a:r>
              <a:rPr lang="en-US" altLang="ko-KR" sz="1400" dirty="0">
                <a:latin typeface="맑은 고딕" panose="020B0503020000020004" pitchFamily="50" charset="-127"/>
              </a:rPr>
              <a:t>/</a:t>
            </a:r>
            <a:r>
              <a:rPr lang="ko-KR" altLang="en-US" sz="1400" dirty="0">
                <a:latin typeface="맑은 고딕" panose="020B0503020000020004" pitchFamily="50" charset="-127"/>
              </a:rPr>
              <a:t>취소</a:t>
            </a:r>
          </a:p>
        </p:txBody>
      </p:sp>
      <p:sp>
        <p:nvSpPr>
          <p:cNvPr id="84" name="TextBox 83">
            <a:hlinkClick r:id="rId15" action="ppaction://hlinksldjump"/>
            <a:extLst>
              <a:ext uri="{FF2B5EF4-FFF2-40B4-BE49-F238E27FC236}">
                <a16:creationId xmlns:a16="http://schemas.microsoft.com/office/drawing/2014/main" id="{1EF22B79-2842-420A-B9FF-EF80463C3457}"/>
              </a:ext>
            </a:extLst>
          </p:cNvPr>
          <p:cNvSpPr txBox="1"/>
          <p:nvPr/>
        </p:nvSpPr>
        <p:spPr>
          <a:xfrm>
            <a:off x="7905040" y="1133173"/>
            <a:ext cx="12145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리조트 뉴스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5" name="TextBox 84">
            <a:hlinkClick r:id="rId16" action="ppaction://hlinksldjump"/>
            <a:extLst>
              <a:ext uri="{FF2B5EF4-FFF2-40B4-BE49-F238E27FC236}">
                <a16:creationId xmlns:a16="http://schemas.microsoft.com/office/drawing/2014/main" id="{DF04EEA3-134F-408C-9479-AA9C986DC17B}"/>
              </a:ext>
            </a:extLst>
          </p:cNvPr>
          <p:cNvSpPr txBox="1"/>
          <p:nvPr/>
        </p:nvSpPr>
        <p:spPr>
          <a:xfrm>
            <a:off x="10278585" y="1097797"/>
            <a:ext cx="87732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FAQ</a:t>
            </a:r>
          </a:p>
        </p:txBody>
      </p:sp>
      <p:sp>
        <p:nvSpPr>
          <p:cNvPr id="86" name="TextBox 85">
            <a:hlinkClick r:id="rId17" action="ppaction://hlinksldjump"/>
            <a:extLst>
              <a:ext uri="{FF2B5EF4-FFF2-40B4-BE49-F238E27FC236}">
                <a16:creationId xmlns:a16="http://schemas.microsoft.com/office/drawing/2014/main" id="{1EF22B79-2842-420A-B9FF-EF80463C3457}"/>
              </a:ext>
            </a:extLst>
          </p:cNvPr>
          <p:cNvSpPr txBox="1"/>
          <p:nvPr/>
        </p:nvSpPr>
        <p:spPr>
          <a:xfrm>
            <a:off x="7952442" y="1500385"/>
            <a:ext cx="111969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오시는 길</a:t>
            </a:r>
          </a:p>
        </p:txBody>
      </p:sp>
      <p:sp>
        <p:nvSpPr>
          <p:cNvPr id="87" name="TextBox 86">
            <a:hlinkClick r:id="rId18" action="ppaction://hlinksldjump"/>
            <a:extLst>
              <a:ext uri="{FF2B5EF4-FFF2-40B4-BE49-F238E27FC236}">
                <a16:creationId xmlns:a16="http://schemas.microsoft.com/office/drawing/2014/main" id="{DF04EEA3-134F-408C-9479-AA9C986DC17B}"/>
              </a:ext>
            </a:extLst>
          </p:cNvPr>
          <p:cNvSpPr txBox="1"/>
          <p:nvPr/>
        </p:nvSpPr>
        <p:spPr>
          <a:xfrm>
            <a:off x="10282588" y="1469727"/>
            <a:ext cx="89267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분실물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8" name="TextBox 87">
            <a:hlinkClick r:id="rId19" action="ppaction://hlinksldjump"/>
            <a:extLst>
              <a:ext uri="{FF2B5EF4-FFF2-40B4-BE49-F238E27FC236}">
                <a16:creationId xmlns:a16="http://schemas.microsoft.com/office/drawing/2014/main" id="{DF04EEA3-134F-408C-9479-AA9C986DC17B}"/>
              </a:ext>
            </a:extLst>
          </p:cNvPr>
          <p:cNvSpPr txBox="1"/>
          <p:nvPr/>
        </p:nvSpPr>
        <p:spPr>
          <a:xfrm>
            <a:off x="10238187" y="1854111"/>
            <a:ext cx="114450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고객의 소리</a:t>
            </a:r>
          </a:p>
        </p:txBody>
      </p:sp>
      <p:sp>
        <p:nvSpPr>
          <p:cNvPr id="89" name="TextBox 88">
            <a:hlinkClick r:id="rId20" action="ppaction://hlinksldjump"/>
            <a:extLst>
              <a:ext uri="{FF2B5EF4-FFF2-40B4-BE49-F238E27FC236}">
                <a16:creationId xmlns:a16="http://schemas.microsoft.com/office/drawing/2014/main" id="{1EF22B79-2842-420A-B9FF-EF80463C3457}"/>
              </a:ext>
            </a:extLst>
          </p:cNvPr>
          <p:cNvSpPr txBox="1"/>
          <p:nvPr/>
        </p:nvSpPr>
        <p:spPr>
          <a:xfrm>
            <a:off x="5522715" y="1088282"/>
            <a:ext cx="141194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리조트 소개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0" name="TextBox 89">
            <a:hlinkClick r:id="rId21" action="ppaction://hlinksldjump"/>
            <a:extLst>
              <a:ext uri="{FF2B5EF4-FFF2-40B4-BE49-F238E27FC236}">
                <a16:creationId xmlns:a16="http://schemas.microsoft.com/office/drawing/2014/main" id="{1EF22B79-2842-420A-B9FF-EF80463C3457}"/>
              </a:ext>
            </a:extLst>
          </p:cNvPr>
          <p:cNvSpPr txBox="1"/>
          <p:nvPr/>
        </p:nvSpPr>
        <p:spPr>
          <a:xfrm>
            <a:off x="5892847" y="1443516"/>
            <a:ext cx="67168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객실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1" name="TextBox 90">
            <a:hlinkClick r:id="rId22" action="ppaction://hlinksldjump"/>
            <a:extLst>
              <a:ext uri="{FF2B5EF4-FFF2-40B4-BE49-F238E27FC236}">
                <a16:creationId xmlns:a16="http://schemas.microsoft.com/office/drawing/2014/main" id="{1EF22B79-2842-420A-B9FF-EF80463C3457}"/>
              </a:ext>
            </a:extLst>
          </p:cNvPr>
          <p:cNvSpPr txBox="1"/>
          <p:nvPr/>
        </p:nvSpPr>
        <p:spPr>
          <a:xfrm>
            <a:off x="5812024" y="1803887"/>
            <a:ext cx="87402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</a:rPr>
              <a:t>서비스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2" name="TextBox 91">
            <a:hlinkClick r:id="rId23" action="ppaction://hlinksldjump"/>
            <a:extLst>
              <a:ext uri="{FF2B5EF4-FFF2-40B4-BE49-F238E27FC236}">
                <a16:creationId xmlns:a16="http://schemas.microsoft.com/office/drawing/2014/main" id="{1EF22B79-2842-420A-B9FF-EF80463C3457}"/>
              </a:ext>
            </a:extLst>
          </p:cNvPr>
          <p:cNvSpPr txBox="1"/>
          <p:nvPr/>
        </p:nvSpPr>
        <p:spPr>
          <a:xfrm>
            <a:off x="5645064" y="2129196"/>
            <a:ext cx="120794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편의시설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3" name="TextBox 92">
            <a:hlinkClick r:id="rId24" action="ppaction://hlinksldjump"/>
            <a:extLst>
              <a:ext uri="{FF2B5EF4-FFF2-40B4-BE49-F238E27FC236}">
                <a16:creationId xmlns:a16="http://schemas.microsoft.com/office/drawing/2014/main" id="{1EF22B79-2842-420A-B9FF-EF80463C3457}"/>
              </a:ext>
            </a:extLst>
          </p:cNvPr>
          <p:cNvSpPr txBox="1"/>
          <p:nvPr/>
        </p:nvSpPr>
        <p:spPr>
          <a:xfrm>
            <a:off x="5834353" y="2476332"/>
            <a:ext cx="82936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다이닝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213825" y="4463154"/>
            <a:ext cx="31137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RESORT NEWS</a:t>
            </a:r>
            <a:endParaRPr lang="ko-KR" altLang="en-US" sz="3200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5" name="직사각형 94"/>
          <p:cNvSpPr/>
          <p:nvPr/>
        </p:nvSpPr>
        <p:spPr>
          <a:xfrm>
            <a:off x="3116166" y="4574459"/>
            <a:ext cx="432000" cy="432000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6" name="직사각형 95"/>
          <p:cNvSpPr/>
          <p:nvPr/>
        </p:nvSpPr>
        <p:spPr>
          <a:xfrm>
            <a:off x="3083153" y="4445329"/>
            <a:ext cx="50847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dirty="0">
                <a:ln w="19050">
                  <a:noFill/>
                </a:ln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</a:rPr>
              <a:t>+</a:t>
            </a:r>
            <a:endParaRPr lang="ko-KR" altLang="en-US" sz="3600" dirty="0">
              <a:ln w="19050">
                <a:noFill/>
              </a:ln>
              <a:solidFill>
                <a:schemeClr val="bg2">
                  <a:lumMod val="75000"/>
                </a:schemeClr>
              </a:solidFill>
              <a:latin typeface="맑은 고딕" panose="020B0503020000020004" pitchFamily="50" charset="-127"/>
            </a:endParaRPr>
          </a:p>
        </p:txBody>
      </p:sp>
      <p:cxnSp>
        <p:nvCxnSpPr>
          <p:cNvPr id="97" name="직선 연결선 96">
            <a:hlinkClick r:id="rId3" action="ppaction://hlinksldjump"/>
          </p:cNvPr>
          <p:cNvCxnSpPr/>
          <p:nvPr/>
        </p:nvCxnSpPr>
        <p:spPr>
          <a:xfrm>
            <a:off x="213825" y="5278473"/>
            <a:ext cx="11722536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675858" y="5416127"/>
            <a:ext cx="16625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다산리조트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3337389" y="5425959"/>
            <a:ext cx="34044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다산리조트 </a:t>
            </a:r>
            <a:r>
              <a:rPr lang="ko-KR" altLang="en-US" sz="16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그랜드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오픈 안내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10004176" y="5419080"/>
            <a:ext cx="14261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2021.06.15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01" name="직선 연결선 100">
            <a:hlinkClick r:id="rId3" action="ppaction://hlinksldjump"/>
          </p:cNvPr>
          <p:cNvCxnSpPr/>
          <p:nvPr/>
        </p:nvCxnSpPr>
        <p:spPr>
          <a:xfrm>
            <a:off x="234732" y="5856469"/>
            <a:ext cx="11722536" cy="0"/>
          </a:xfrm>
          <a:prstGeom prst="line">
            <a:avLst/>
          </a:prstGeom>
          <a:ln w="1905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675858" y="5943472"/>
            <a:ext cx="16625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다산리조트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3352111" y="6005770"/>
            <a:ext cx="40614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인 이상 </a:t>
            </a:r>
            <a:r>
              <a:rPr lang="ko-KR" altLang="en-US" sz="16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집합금지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명령에 따른 운영 안내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10004176" y="5955305"/>
            <a:ext cx="14261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2021.06.15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05" name="직선 연결선 104">
            <a:hlinkClick r:id="rId3" action="ppaction://hlinksldjump"/>
          </p:cNvPr>
          <p:cNvCxnSpPr/>
          <p:nvPr/>
        </p:nvCxnSpPr>
        <p:spPr>
          <a:xfrm>
            <a:off x="254396" y="6441489"/>
            <a:ext cx="11722536" cy="0"/>
          </a:xfrm>
          <a:prstGeom prst="line">
            <a:avLst/>
          </a:prstGeom>
          <a:ln w="1905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>
            <a:hlinkClick r:id="rId25" action="ppaction://hlinksldjump"/>
            <a:extLst>
              <a:ext uri="{FF2B5EF4-FFF2-40B4-BE49-F238E27FC236}">
                <a16:creationId xmlns:a16="http://schemas.microsoft.com/office/drawing/2014/main" id="{1EF22B79-2842-420A-B9FF-EF80463C3457}"/>
              </a:ext>
            </a:extLst>
          </p:cNvPr>
          <p:cNvSpPr txBox="1"/>
          <p:nvPr/>
        </p:nvSpPr>
        <p:spPr>
          <a:xfrm>
            <a:off x="5834352" y="2822501"/>
            <a:ext cx="829361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연회장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0" name="직사각형 49">
            <a:hlinkClick r:id="rId3" action="ppaction://hlinksldjump"/>
          </p:cNvPr>
          <p:cNvSpPr/>
          <p:nvPr/>
        </p:nvSpPr>
        <p:spPr>
          <a:xfrm>
            <a:off x="0" y="3378754"/>
            <a:ext cx="12192000" cy="34792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5099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31" grpId="0" animBg="1"/>
      <p:bldP spid="40" grpId="0"/>
      <p:bldP spid="69" grpId="0"/>
      <p:bldP spid="70" grpId="0"/>
      <p:bldP spid="76" grpId="0"/>
      <p:bldP spid="77" grpId="0"/>
      <p:bldP spid="78" grpId="0"/>
      <p:bldP spid="79" grpId="0"/>
      <p:bldP spid="80" grpId="0"/>
      <p:bldP spid="81" grpId="0"/>
      <p:bldP spid="82" grpId="0"/>
      <p:bldP spid="83" grpId="0"/>
      <p:bldP spid="84" grpId="0"/>
      <p:bldP spid="85" grpId="0"/>
      <p:bldP spid="86" grpId="0"/>
      <p:bldP spid="87" grpId="0"/>
      <p:bldP spid="88" grpId="0"/>
      <p:bldP spid="89" grpId="0"/>
      <p:bldP spid="90" grpId="0"/>
      <p:bldP spid="91" grpId="0"/>
      <p:bldP spid="92" grpId="0"/>
      <p:bldP spid="93" grpId="0"/>
      <p:bldP spid="106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Box 36">
            <a:hlinkClick r:id="rId3" action="ppaction://hlinksldjump"/>
            <a:extLst>
              <a:ext uri="{FF2B5EF4-FFF2-40B4-BE49-F238E27FC236}">
                <a16:creationId xmlns:a16="http://schemas.microsoft.com/office/drawing/2014/main" id="{5B91270C-A6C4-4B12-990A-8E450FC54BC3}"/>
              </a:ext>
            </a:extLst>
          </p:cNvPr>
          <p:cNvSpPr txBox="1"/>
          <p:nvPr/>
        </p:nvSpPr>
        <p:spPr>
          <a:xfrm>
            <a:off x="10176901" y="505675"/>
            <a:ext cx="12898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고객센터</a:t>
            </a:r>
          </a:p>
        </p:txBody>
      </p:sp>
      <p:sp>
        <p:nvSpPr>
          <p:cNvPr id="48" name="TextBox 47">
            <a:hlinkClick r:id="rId3" action="ppaction://hlinksldjump"/>
          </p:cNvPr>
          <p:cNvSpPr txBox="1"/>
          <p:nvPr/>
        </p:nvSpPr>
        <p:spPr>
          <a:xfrm>
            <a:off x="290061" y="448886"/>
            <a:ext cx="26021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n w="19050">
                  <a:noFill/>
                </a:ln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DASAN RESORT</a:t>
            </a:r>
            <a:endParaRPr lang="ko-KR" altLang="en-US" sz="2400" b="1" dirty="0">
              <a:ln w="19050">
                <a:noFill/>
              </a:ln>
              <a:solidFill>
                <a:schemeClr val="tx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9" name="TextBox 48">
            <a:hlinkClick r:id="rId3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3331026" y="518610"/>
            <a:ext cx="13040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통합예약</a:t>
            </a:r>
          </a:p>
        </p:txBody>
      </p:sp>
      <p:sp>
        <p:nvSpPr>
          <p:cNvPr id="50" name="TextBox 49">
            <a:hlinkClick r:id="rId3" action="ppaction://hlinksldjump"/>
            <a:extLst>
              <a:ext uri="{FF2B5EF4-FFF2-40B4-BE49-F238E27FC236}">
                <a16:creationId xmlns:a16="http://schemas.microsoft.com/office/drawing/2014/main" id="{7998F973-8D88-4A40-85FA-9758A265D305}"/>
              </a:ext>
            </a:extLst>
          </p:cNvPr>
          <p:cNvSpPr txBox="1"/>
          <p:nvPr/>
        </p:nvSpPr>
        <p:spPr>
          <a:xfrm>
            <a:off x="5487087" y="518610"/>
            <a:ext cx="15863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리조트 안내</a:t>
            </a:r>
          </a:p>
        </p:txBody>
      </p:sp>
      <p:sp>
        <p:nvSpPr>
          <p:cNvPr id="52" name="TextBox 51">
            <a:hlinkClick r:id="rId3" action="ppaction://hlinksldjump"/>
            <a:extLst>
              <a:ext uri="{FF2B5EF4-FFF2-40B4-BE49-F238E27FC236}">
                <a16:creationId xmlns:a16="http://schemas.microsoft.com/office/drawing/2014/main" id="{7998F973-8D88-4A40-85FA-9758A265D305}"/>
              </a:ext>
            </a:extLst>
          </p:cNvPr>
          <p:cNvSpPr txBox="1"/>
          <p:nvPr/>
        </p:nvSpPr>
        <p:spPr>
          <a:xfrm>
            <a:off x="7763273" y="510075"/>
            <a:ext cx="16329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리조트 소식</a:t>
            </a:r>
          </a:p>
        </p:txBody>
      </p:sp>
      <p:cxnSp>
        <p:nvCxnSpPr>
          <p:cNvPr id="53" name="직선 연결선 52"/>
          <p:cNvCxnSpPr/>
          <p:nvPr/>
        </p:nvCxnSpPr>
        <p:spPr>
          <a:xfrm>
            <a:off x="290061" y="1046133"/>
            <a:ext cx="11722536" cy="0"/>
          </a:xfrm>
          <a:prstGeom prst="line">
            <a:avLst/>
          </a:prstGeom>
          <a:ln w="1905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429" b="12361"/>
          <a:stretch/>
        </p:blipFill>
        <p:spPr>
          <a:xfrm>
            <a:off x="0" y="1059068"/>
            <a:ext cx="12192000" cy="418349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90061" y="4068458"/>
            <a:ext cx="35715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n w="19050">
                  <a:noFill/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BANQUET</a:t>
            </a:r>
            <a:endParaRPr lang="ko-KR" altLang="en-US" sz="3600" b="1" dirty="0">
              <a:ln w="19050">
                <a:noFill/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290061" y="5391077"/>
            <a:ext cx="60650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최고의 서비스와 시설을 자랑합니다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다산리조트는 당신의 중요한 순간과 함께 합니다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300193" y="6277040"/>
            <a:ext cx="60650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전화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방문 예약만 가능합니다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   Tel.  031.219.3640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7640503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335782" y="319418"/>
            <a:ext cx="16625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연회장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335781" y="4404360"/>
            <a:ext cx="16625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YULGOK</a:t>
            </a:r>
            <a:endParaRPr lang="ko-KR" altLang="en-US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4256723" y="4404359"/>
            <a:ext cx="24793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WONCHEON</a:t>
            </a:r>
            <a:endParaRPr lang="ko-KR" altLang="en-US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8173403" y="4404359"/>
            <a:ext cx="24793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SEONGHO</a:t>
            </a:r>
            <a:endParaRPr lang="ko-KR" altLang="en-US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AE709C-9F7A-4743-9791-E765D92CC8DB}"/>
              </a:ext>
            </a:extLst>
          </p:cNvPr>
          <p:cNvSpPr txBox="1"/>
          <p:nvPr/>
        </p:nvSpPr>
        <p:spPr>
          <a:xfrm>
            <a:off x="319251" y="5016852"/>
            <a:ext cx="267619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ko-KR" altLang="en-US" b="0" i="0" dirty="0">
                <a:solidFill>
                  <a:srgbClr val="666666"/>
                </a:solidFill>
                <a:effectLst/>
                <a:latin typeface="+mj-lt"/>
              </a:rPr>
              <a:t>위치 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+mj-lt"/>
              </a:rPr>
              <a:t>: </a:t>
            </a:r>
            <a:r>
              <a:rPr lang="ko-KR" altLang="en-US" dirty="0">
                <a:solidFill>
                  <a:srgbClr val="666666"/>
                </a:solidFill>
                <a:latin typeface="+mj-lt"/>
              </a:rPr>
              <a:t>별관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+mj-lt"/>
              </a:rPr>
              <a:t> </a:t>
            </a:r>
            <a:r>
              <a:rPr lang="en-US" altLang="ko-KR" dirty="0">
                <a:solidFill>
                  <a:srgbClr val="666666"/>
                </a:solidFill>
                <a:latin typeface="+mj-lt"/>
              </a:rPr>
              <a:t>5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+mj-lt"/>
              </a:rPr>
              <a:t>층</a:t>
            </a:r>
          </a:p>
          <a:p>
            <a:pPr algn="l" fontAlgn="base"/>
            <a:r>
              <a:rPr lang="ko-KR" altLang="en-US" b="0" i="0" dirty="0">
                <a:solidFill>
                  <a:srgbClr val="666666"/>
                </a:solidFill>
                <a:effectLst/>
                <a:latin typeface="+mj-lt"/>
              </a:rPr>
              <a:t>수용 인원 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+mj-lt"/>
              </a:rPr>
              <a:t>: 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+mj-lt"/>
              </a:rPr>
              <a:t>최대 </a:t>
            </a:r>
            <a:r>
              <a:rPr lang="en-US" altLang="ko-KR" dirty="0">
                <a:solidFill>
                  <a:srgbClr val="666666"/>
                </a:solidFill>
                <a:latin typeface="+mj-lt"/>
              </a:rPr>
              <a:t>5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+mj-lt"/>
              </a:rPr>
              <a:t>0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+mj-lt"/>
              </a:rPr>
              <a:t>명</a:t>
            </a:r>
            <a:r>
              <a:rPr lang="en-US" altLang="ko-KR" dirty="0">
                <a:solidFill>
                  <a:srgbClr val="666666"/>
                </a:solidFill>
                <a:latin typeface="+mj-lt"/>
              </a:rPr>
              <a:t> </a:t>
            </a:r>
            <a:endParaRPr lang="ko-KR" altLang="en-US" b="0" i="0" dirty="0">
              <a:solidFill>
                <a:srgbClr val="666666"/>
              </a:solidFill>
              <a:effectLst/>
              <a:latin typeface="+mj-lt"/>
            </a:endParaRPr>
          </a:p>
          <a:p>
            <a:pPr algn="l" fontAlgn="base"/>
            <a:r>
              <a:rPr lang="ko-KR" altLang="en-US" b="0" i="0" dirty="0">
                <a:solidFill>
                  <a:srgbClr val="666666"/>
                </a:solidFill>
                <a:effectLst/>
                <a:latin typeface="+mj-lt"/>
              </a:rPr>
              <a:t>면적 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+mj-lt"/>
              </a:rPr>
              <a:t>: 165㎡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2001C8-95D5-47F4-8E68-3514E4BDC81F}"/>
              </a:ext>
            </a:extLst>
          </p:cNvPr>
          <p:cNvSpPr txBox="1"/>
          <p:nvPr/>
        </p:nvSpPr>
        <p:spPr>
          <a:xfrm>
            <a:off x="4276395" y="5016852"/>
            <a:ext cx="267619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ko-KR" altLang="en-US" b="0" i="0" dirty="0">
                <a:solidFill>
                  <a:srgbClr val="666666"/>
                </a:solidFill>
                <a:effectLst/>
                <a:latin typeface="+mj-lt"/>
              </a:rPr>
              <a:t>위치 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+mj-lt"/>
              </a:rPr>
              <a:t>: </a:t>
            </a:r>
            <a:r>
              <a:rPr lang="ko-KR" altLang="en-US" dirty="0">
                <a:solidFill>
                  <a:srgbClr val="666666"/>
                </a:solidFill>
              </a:rPr>
              <a:t>별관 </a:t>
            </a:r>
            <a:r>
              <a:rPr lang="en-US" altLang="ko-KR" dirty="0">
                <a:solidFill>
                  <a:srgbClr val="666666"/>
                </a:solidFill>
              </a:rPr>
              <a:t>5</a:t>
            </a:r>
            <a:r>
              <a:rPr lang="ko-KR" altLang="en-US" dirty="0">
                <a:solidFill>
                  <a:srgbClr val="666666"/>
                </a:solidFill>
              </a:rPr>
              <a:t>층</a:t>
            </a:r>
            <a:endParaRPr lang="ko-KR" altLang="en-US" b="0" i="0" dirty="0">
              <a:solidFill>
                <a:srgbClr val="666666"/>
              </a:solidFill>
              <a:effectLst/>
              <a:latin typeface="+mj-lt"/>
            </a:endParaRPr>
          </a:p>
          <a:p>
            <a:pPr algn="l" fontAlgn="base"/>
            <a:r>
              <a:rPr lang="ko-KR" altLang="en-US" b="0" i="0" dirty="0">
                <a:solidFill>
                  <a:srgbClr val="666666"/>
                </a:solidFill>
                <a:effectLst/>
                <a:latin typeface="+mj-lt"/>
              </a:rPr>
              <a:t>수용 인원 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+mj-lt"/>
              </a:rPr>
              <a:t>: 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+mj-lt"/>
              </a:rPr>
              <a:t>최대 </a:t>
            </a:r>
            <a:r>
              <a:rPr lang="en-US" altLang="ko-KR" dirty="0">
                <a:solidFill>
                  <a:srgbClr val="666666"/>
                </a:solidFill>
                <a:latin typeface="+mj-lt"/>
              </a:rPr>
              <a:t>5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+mj-lt"/>
              </a:rPr>
              <a:t>0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+mj-lt"/>
              </a:rPr>
              <a:t>명</a:t>
            </a:r>
          </a:p>
          <a:p>
            <a:pPr algn="l" fontAlgn="base"/>
            <a:r>
              <a:rPr lang="ko-KR" altLang="en-US" b="0" i="0" dirty="0">
                <a:solidFill>
                  <a:srgbClr val="666666"/>
                </a:solidFill>
                <a:effectLst/>
                <a:latin typeface="+mj-lt"/>
              </a:rPr>
              <a:t>면적 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+mj-lt"/>
              </a:rPr>
              <a:t>: 165㎡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7A3E4A4-62C8-4802-A654-4FD38C514AEB}"/>
              </a:ext>
            </a:extLst>
          </p:cNvPr>
          <p:cNvSpPr txBox="1"/>
          <p:nvPr/>
        </p:nvSpPr>
        <p:spPr>
          <a:xfrm>
            <a:off x="8217774" y="5016852"/>
            <a:ext cx="267619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ko-KR" altLang="en-US" b="0" i="0" dirty="0">
                <a:solidFill>
                  <a:srgbClr val="666666"/>
                </a:solidFill>
                <a:effectLst/>
                <a:latin typeface="+mj-lt"/>
              </a:rPr>
              <a:t>위치 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+mj-lt"/>
              </a:rPr>
              <a:t>: </a:t>
            </a:r>
            <a:r>
              <a:rPr lang="ko-KR" altLang="en-US" dirty="0">
                <a:solidFill>
                  <a:srgbClr val="666666"/>
                </a:solidFill>
              </a:rPr>
              <a:t>별관 </a:t>
            </a:r>
            <a:r>
              <a:rPr lang="en-US" altLang="ko-KR" dirty="0">
                <a:solidFill>
                  <a:srgbClr val="666666"/>
                </a:solidFill>
              </a:rPr>
              <a:t>5</a:t>
            </a:r>
            <a:r>
              <a:rPr lang="ko-KR" altLang="en-US" dirty="0">
                <a:solidFill>
                  <a:srgbClr val="666666"/>
                </a:solidFill>
              </a:rPr>
              <a:t>층</a:t>
            </a:r>
            <a:endParaRPr lang="ko-KR" altLang="en-US" b="0" i="0" dirty="0">
              <a:solidFill>
                <a:srgbClr val="666666"/>
              </a:solidFill>
              <a:effectLst/>
              <a:latin typeface="+mj-lt"/>
            </a:endParaRPr>
          </a:p>
          <a:p>
            <a:pPr algn="l" fontAlgn="base"/>
            <a:r>
              <a:rPr lang="ko-KR" altLang="en-US" b="0" i="0" dirty="0">
                <a:solidFill>
                  <a:srgbClr val="666666"/>
                </a:solidFill>
                <a:effectLst/>
                <a:latin typeface="+mj-lt"/>
              </a:rPr>
              <a:t>수용 인원 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+mj-lt"/>
              </a:rPr>
              <a:t>: 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+mj-lt"/>
              </a:rPr>
              <a:t>최대 </a:t>
            </a:r>
            <a:r>
              <a:rPr lang="en-US" altLang="ko-KR" dirty="0">
                <a:solidFill>
                  <a:srgbClr val="666666"/>
                </a:solidFill>
                <a:latin typeface="+mj-lt"/>
              </a:rPr>
              <a:t>50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+mj-lt"/>
              </a:rPr>
              <a:t>명</a:t>
            </a:r>
          </a:p>
          <a:p>
            <a:pPr algn="l" fontAlgn="base"/>
            <a:r>
              <a:rPr lang="ko-KR" altLang="en-US" b="0" i="0" dirty="0">
                <a:solidFill>
                  <a:srgbClr val="666666"/>
                </a:solidFill>
                <a:effectLst/>
                <a:latin typeface="+mj-lt"/>
              </a:rPr>
              <a:t>면적 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+mj-lt"/>
              </a:rPr>
              <a:t>: 165㎡</a:t>
            </a:r>
          </a:p>
        </p:txBody>
      </p:sp>
      <p:sp>
        <p:nvSpPr>
          <p:cNvPr id="17" name="직사각형 16">
            <a:hlinkClick r:id="rId3" action="ppaction://hlinksldjump"/>
            <a:extLst>
              <a:ext uri="{FF2B5EF4-FFF2-40B4-BE49-F238E27FC236}">
                <a16:creationId xmlns:a16="http://schemas.microsoft.com/office/drawing/2014/main" id="{91449E50-6A84-4AB9-947C-488847375666}"/>
              </a:ext>
            </a:extLst>
          </p:cNvPr>
          <p:cNvSpPr/>
          <p:nvPr/>
        </p:nvSpPr>
        <p:spPr>
          <a:xfrm>
            <a:off x="1998367" y="487159"/>
            <a:ext cx="1449026" cy="3901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연회장 요금안내</a:t>
            </a: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782" y="1179108"/>
            <a:ext cx="3687578" cy="3011891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56723" y="1179107"/>
            <a:ext cx="3657099" cy="3011891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17774" y="1179106"/>
            <a:ext cx="3635148" cy="3011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35980"/>
      </p:ext>
    </p:extLst>
  </p:cSld>
  <p:clrMapOvr>
    <a:masterClrMapping/>
  </p:clrMapOvr>
  <p:transition spd="slow">
    <p:push dir="u"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335781" y="3468944"/>
            <a:ext cx="16625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YEONAM</a:t>
            </a:r>
            <a:endParaRPr lang="ko-KR" altLang="en-US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4256723" y="3468943"/>
            <a:ext cx="24793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PALDAL</a:t>
            </a:r>
            <a:endParaRPr lang="ko-KR" altLang="en-US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8173403" y="3468943"/>
            <a:ext cx="24793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HONGJAE</a:t>
            </a:r>
            <a:endParaRPr lang="ko-KR" altLang="en-US" sz="2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E707B21-84D0-43FA-AF5C-948506AFA153}"/>
              </a:ext>
            </a:extLst>
          </p:cNvPr>
          <p:cNvSpPr txBox="1"/>
          <p:nvPr/>
        </p:nvSpPr>
        <p:spPr>
          <a:xfrm>
            <a:off x="319250" y="4081436"/>
            <a:ext cx="267619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ko-KR" altLang="en-US" b="0" i="0" dirty="0">
                <a:solidFill>
                  <a:srgbClr val="666666"/>
                </a:solidFill>
                <a:effectLst/>
                <a:latin typeface="+mj-lt"/>
              </a:rPr>
              <a:t>위치 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+mj-lt"/>
              </a:rPr>
              <a:t>: </a:t>
            </a:r>
            <a:r>
              <a:rPr lang="ko-KR" altLang="en-US" dirty="0">
                <a:solidFill>
                  <a:srgbClr val="666666"/>
                </a:solidFill>
                <a:latin typeface="+mj-lt"/>
              </a:rPr>
              <a:t>별관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+mj-lt"/>
              </a:rPr>
              <a:t> </a:t>
            </a:r>
            <a:r>
              <a:rPr lang="en-US" altLang="ko-KR" dirty="0">
                <a:solidFill>
                  <a:srgbClr val="666666"/>
                </a:solidFill>
                <a:latin typeface="+mj-lt"/>
              </a:rPr>
              <a:t>4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+mj-lt"/>
              </a:rPr>
              <a:t>층</a:t>
            </a:r>
          </a:p>
          <a:p>
            <a:pPr algn="l" fontAlgn="base"/>
            <a:r>
              <a:rPr lang="ko-KR" altLang="en-US" b="0" i="0" dirty="0">
                <a:solidFill>
                  <a:srgbClr val="666666"/>
                </a:solidFill>
                <a:effectLst/>
                <a:latin typeface="+mj-lt"/>
              </a:rPr>
              <a:t>수용 인원 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+mj-lt"/>
              </a:rPr>
              <a:t>: 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+mj-lt"/>
              </a:rPr>
              <a:t>최대 </a:t>
            </a:r>
            <a:r>
              <a:rPr lang="en-US" altLang="ko-KR" dirty="0">
                <a:solidFill>
                  <a:srgbClr val="666666"/>
                </a:solidFill>
                <a:latin typeface="+mj-lt"/>
              </a:rPr>
              <a:t>100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+mj-lt"/>
              </a:rPr>
              <a:t>명</a:t>
            </a:r>
          </a:p>
          <a:p>
            <a:pPr algn="l" fontAlgn="base"/>
            <a:r>
              <a:rPr lang="ko-KR" altLang="en-US" b="0" i="0" dirty="0">
                <a:solidFill>
                  <a:srgbClr val="666666"/>
                </a:solidFill>
                <a:effectLst/>
                <a:latin typeface="+mj-lt"/>
              </a:rPr>
              <a:t>면적 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+mj-lt"/>
              </a:rPr>
              <a:t>: </a:t>
            </a:r>
            <a:r>
              <a:rPr lang="en-US" altLang="ko-KR" dirty="0">
                <a:solidFill>
                  <a:srgbClr val="666666"/>
                </a:solidFill>
                <a:latin typeface="+mj-lt"/>
              </a:rPr>
              <a:t>165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+mj-lt"/>
              </a:rPr>
              <a:t>㎡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5280A03-1F46-43BC-8195-240AE9EEFDA1}"/>
              </a:ext>
            </a:extLst>
          </p:cNvPr>
          <p:cNvSpPr txBox="1"/>
          <p:nvPr/>
        </p:nvSpPr>
        <p:spPr>
          <a:xfrm>
            <a:off x="4339457" y="4081436"/>
            <a:ext cx="267619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ko-KR" altLang="en-US" b="0" i="0" dirty="0">
                <a:solidFill>
                  <a:srgbClr val="666666"/>
                </a:solidFill>
                <a:effectLst/>
                <a:latin typeface="+mj-lt"/>
              </a:rPr>
              <a:t>위치 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+mj-lt"/>
              </a:rPr>
              <a:t>: </a:t>
            </a:r>
            <a:r>
              <a:rPr lang="ko-KR" altLang="en-US" dirty="0">
                <a:solidFill>
                  <a:srgbClr val="666666"/>
                </a:solidFill>
              </a:rPr>
              <a:t>별관 </a:t>
            </a:r>
            <a:r>
              <a:rPr lang="en-US" altLang="ko-KR" dirty="0">
                <a:solidFill>
                  <a:srgbClr val="666666"/>
                </a:solidFill>
              </a:rPr>
              <a:t>4</a:t>
            </a:r>
            <a:r>
              <a:rPr lang="ko-KR" altLang="en-US" dirty="0">
                <a:solidFill>
                  <a:srgbClr val="666666"/>
                </a:solidFill>
              </a:rPr>
              <a:t>층</a:t>
            </a:r>
            <a:endParaRPr lang="ko-KR" altLang="en-US" b="0" i="0" dirty="0">
              <a:solidFill>
                <a:srgbClr val="666666"/>
              </a:solidFill>
              <a:effectLst/>
              <a:latin typeface="+mj-lt"/>
            </a:endParaRPr>
          </a:p>
          <a:p>
            <a:pPr algn="l" fontAlgn="base"/>
            <a:r>
              <a:rPr lang="ko-KR" altLang="en-US" b="0" i="0" dirty="0">
                <a:solidFill>
                  <a:srgbClr val="666666"/>
                </a:solidFill>
                <a:effectLst/>
                <a:latin typeface="+mj-lt"/>
              </a:rPr>
              <a:t>수용 인원 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+mj-lt"/>
              </a:rPr>
              <a:t>: 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+mj-lt"/>
              </a:rPr>
              <a:t>최대 </a:t>
            </a:r>
            <a:r>
              <a:rPr lang="en-US" altLang="ko-KR" dirty="0">
                <a:solidFill>
                  <a:srgbClr val="666666"/>
                </a:solidFill>
                <a:latin typeface="+mj-lt"/>
              </a:rPr>
              <a:t>100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+mj-lt"/>
              </a:rPr>
              <a:t>명</a:t>
            </a:r>
          </a:p>
          <a:p>
            <a:pPr algn="l" fontAlgn="base"/>
            <a:r>
              <a:rPr lang="ko-KR" altLang="en-US" b="0" i="0" dirty="0">
                <a:solidFill>
                  <a:srgbClr val="666666"/>
                </a:solidFill>
                <a:effectLst/>
                <a:latin typeface="+mj-lt"/>
              </a:rPr>
              <a:t>면적 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+mj-lt"/>
              </a:rPr>
              <a:t>: 325㎡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5896D2C-2519-4AD8-815C-66479FB7902D}"/>
              </a:ext>
            </a:extLst>
          </p:cNvPr>
          <p:cNvSpPr txBox="1"/>
          <p:nvPr/>
        </p:nvSpPr>
        <p:spPr>
          <a:xfrm>
            <a:off x="8249305" y="4081436"/>
            <a:ext cx="267619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ko-KR" altLang="en-US" b="0" i="0" dirty="0">
                <a:solidFill>
                  <a:srgbClr val="666666"/>
                </a:solidFill>
                <a:effectLst/>
                <a:latin typeface="+mj-lt"/>
              </a:rPr>
              <a:t>위치 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+mj-lt"/>
              </a:rPr>
              <a:t>: </a:t>
            </a:r>
            <a:r>
              <a:rPr lang="ko-KR" altLang="en-US" dirty="0">
                <a:solidFill>
                  <a:srgbClr val="666666"/>
                </a:solidFill>
              </a:rPr>
              <a:t>별관 </a:t>
            </a:r>
            <a:r>
              <a:rPr lang="en-US" altLang="ko-KR" dirty="0">
                <a:solidFill>
                  <a:srgbClr val="666666"/>
                </a:solidFill>
              </a:rPr>
              <a:t>4</a:t>
            </a:r>
            <a:r>
              <a:rPr lang="ko-KR" altLang="en-US" dirty="0">
                <a:solidFill>
                  <a:srgbClr val="666666"/>
                </a:solidFill>
              </a:rPr>
              <a:t>층</a:t>
            </a:r>
            <a:endParaRPr lang="ko-KR" altLang="en-US" b="0" i="0" dirty="0">
              <a:solidFill>
                <a:srgbClr val="666666"/>
              </a:solidFill>
              <a:effectLst/>
              <a:latin typeface="+mj-lt"/>
            </a:endParaRPr>
          </a:p>
          <a:p>
            <a:pPr algn="l" fontAlgn="base"/>
            <a:r>
              <a:rPr lang="ko-KR" altLang="en-US" b="0" i="0" dirty="0">
                <a:solidFill>
                  <a:srgbClr val="666666"/>
                </a:solidFill>
                <a:effectLst/>
                <a:latin typeface="+mj-lt"/>
              </a:rPr>
              <a:t>수용 인원 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+mj-lt"/>
              </a:rPr>
              <a:t>: 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+mj-lt"/>
              </a:rPr>
              <a:t>최대 </a:t>
            </a:r>
            <a:r>
              <a:rPr lang="en-US" altLang="ko-KR" dirty="0">
                <a:solidFill>
                  <a:srgbClr val="666666"/>
                </a:solidFill>
                <a:latin typeface="+mj-lt"/>
              </a:rPr>
              <a:t>100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+mj-lt"/>
              </a:rPr>
              <a:t>명</a:t>
            </a:r>
          </a:p>
          <a:p>
            <a:pPr algn="l" fontAlgn="base"/>
            <a:r>
              <a:rPr lang="ko-KR" altLang="en-US" b="0" i="0" dirty="0">
                <a:solidFill>
                  <a:srgbClr val="666666"/>
                </a:solidFill>
                <a:effectLst/>
                <a:latin typeface="+mj-lt"/>
              </a:rPr>
              <a:t>면적 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+mj-lt"/>
              </a:rPr>
              <a:t>: </a:t>
            </a:r>
            <a:r>
              <a:rPr lang="en-US" altLang="ko-KR" dirty="0">
                <a:solidFill>
                  <a:srgbClr val="666666"/>
                </a:solidFill>
                <a:latin typeface="+mj-lt"/>
              </a:rPr>
              <a:t>325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+mj-lt"/>
              </a:rPr>
              <a:t>㎡</a:t>
            </a: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3"/>
          <a:srcRect l="11795" t="2251" r="15122" b="-1"/>
          <a:stretch/>
        </p:blipFill>
        <p:spPr>
          <a:xfrm>
            <a:off x="275323" y="243692"/>
            <a:ext cx="3687579" cy="3011891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6723" y="243692"/>
            <a:ext cx="3683317" cy="3011891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5"/>
          <a:srcRect r="15435"/>
          <a:stretch/>
        </p:blipFill>
        <p:spPr>
          <a:xfrm>
            <a:off x="8173403" y="243692"/>
            <a:ext cx="3652837" cy="301189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0" y="5418000"/>
            <a:ext cx="12192000" cy="1440000"/>
          </a:xfrm>
          <a:prstGeom prst="rect">
            <a:avLst/>
          </a:prstGeom>
          <a:solidFill>
            <a:schemeClr val="tx1">
              <a:lumMod val="75000"/>
              <a:lumOff val="25000"/>
              <a:alpha val="90000"/>
            </a:schemeClr>
          </a:solidFill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20" name="TextBox 19">
            <a:hlinkClick r:id="rId6" action="ppaction://hlinksldjump"/>
          </p:cNvPr>
          <p:cNvSpPr txBox="1"/>
          <p:nvPr/>
        </p:nvSpPr>
        <p:spPr>
          <a:xfrm>
            <a:off x="72249" y="5536521"/>
            <a:ext cx="26021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n w="19050">
                  <a:noFill/>
                </a:ln>
                <a:solidFill>
                  <a:schemeClr val="bg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DASAN RESORT</a:t>
            </a:r>
            <a:endParaRPr lang="ko-KR" altLang="en-US" b="1" dirty="0">
              <a:ln w="19050">
                <a:noFill/>
              </a:ln>
              <a:solidFill>
                <a:schemeClr val="bg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2249" y="6396512"/>
            <a:ext cx="846215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n w="19050">
                  <a:noFill/>
                </a:ln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050" dirty="0">
                <a:ln w="19050">
                  <a:noFill/>
                </a:ln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</a:t>
            </a:r>
            <a:r>
              <a:rPr lang="en-US" altLang="ko-KR" sz="1050" dirty="0">
                <a:ln w="19050">
                  <a:noFill/>
                </a:ln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050" dirty="0">
                <a:ln w="19050">
                  <a:noFill/>
                </a:ln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다산리조트    주소</a:t>
            </a:r>
            <a:r>
              <a:rPr lang="en-US" altLang="ko-KR" sz="1050" dirty="0">
                <a:ln w="19050">
                  <a:noFill/>
                </a:ln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05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경기도 수원시 </a:t>
            </a:r>
            <a:r>
              <a:rPr lang="ko-KR" altLang="en-US" sz="1050" dirty="0" err="1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영통구</a:t>
            </a:r>
            <a:r>
              <a:rPr lang="ko-KR" altLang="en-US" sz="105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050" dirty="0" err="1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원천동</a:t>
            </a:r>
            <a:r>
              <a:rPr lang="ko-KR" altLang="en-US" sz="105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050" dirty="0" err="1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월드컵로</a:t>
            </a:r>
            <a:r>
              <a:rPr lang="ko-KR" altLang="en-US" sz="105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05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206    </a:t>
            </a:r>
            <a:r>
              <a:rPr lang="ko-KR" altLang="en-US" sz="105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대표이사</a:t>
            </a:r>
            <a:r>
              <a:rPr lang="en-US" altLang="ko-KR" sz="105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05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 철    대표번호</a:t>
            </a:r>
            <a:r>
              <a:rPr lang="en-US" altLang="ko-KR" sz="105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031-219-3640</a:t>
            </a:r>
          </a:p>
          <a:p>
            <a:r>
              <a:rPr lang="ko-KR" altLang="en-US" sz="1050" dirty="0">
                <a:ln w="19050">
                  <a:noFill/>
                </a:ln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사업자등록번호</a:t>
            </a:r>
            <a:r>
              <a:rPr lang="en-US" altLang="ko-KR" sz="1050" dirty="0">
                <a:ln w="19050">
                  <a:noFill/>
                </a:ln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123-45-67890     </a:t>
            </a:r>
            <a:r>
              <a:rPr lang="en-US" altLang="ko-KR" sz="105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Copyright@ </a:t>
            </a:r>
            <a:r>
              <a:rPr lang="en-US" altLang="ko-KR" sz="1050" dirty="0" err="1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Dasan</a:t>
            </a:r>
            <a:r>
              <a:rPr lang="en-US" altLang="ko-KR" sz="105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Resorts. All Rights Reserved. </a:t>
            </a:r>
            <a:endParaRPr lang="ko-KR" altLang="en-US" sz="1050" dirty="0">
              <a:ln w="19050">
                <a:noFill/>
              </a:ln>
              <a:solidFill>
                <a:schemeClr val="bg1">
                  <a:lumMod val="8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TextBox 21">
            <a:hlinkClick r:id="rId7" action="ppaction://hlinksldjump"/>
          </p:cNvPr>
          <p:cNvSpPr txBox="1"/>
          <p:nvPr/>
        </p:nvSpPr>
        <p:spPr>
          <a:xfrm>
            <a:off x="114941" y="5945960"/>
            <a:ext cx="88944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n w="19050">
                  <a:noFill/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회사소개</a:t>
            </a:r>
          </a:p>
        </p:txBody>
      </p:sp>
      <p:sp>
        <p:nvSpPr>
          <p:cNvPr id="23" name="TextBox 22">
            <a:hlinkClick r:id="rId8" action="ppaction://hlinksldjump"/>
          </p:cNvPr>
          <p:cNvSpPr txBox="1"/>
          <p:nvPr/>
        </p:nvSpPr>
        <p:spPr>
          <a:xfrm>
            <a:off x="1046490" y="5957669"/>
            <a:ext cx="88944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n w="19050">
                  <a:noFill/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윤리경영</a:t>
            </a:r>
          </a:p>
        </p:txBody>
      </p:sp>
      <p:sp>
        <p:nvSpPr>
          <p:cNvPr id="24" name="TextBox 23">
            <a:hlinkClick r:id="rId9" action="ppaction://hlinksldjump"/>
          </p:cNvPr>
          <p:cNvSpPr txBox="1"/>
          <p:nvPr/>
        </p:nvSpPr>
        <p:spPr>
          <a:xfrm>
            <a:off x="1943966" y="5945960"/>
            <a:ext cx="133965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n w="19050">
                  <a:noFill/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개인정보처리방침</a:t>
            </a:r>
          </a:p>
        </p:txBody>
      </p:sp>
      <p:sp>
        <p:nvSpPr>
          <p:cNvPr id="25" name="TextBox 24">
            <a:hlinkClick r:id="rId10" action="ppaction://hlinksldjump"/>
          </p:cNvPr>
          <p:cNvSpPr txBox="1"/>
          <p:nvPr/>
        </p:nvSpPr>
        <p:spPr>
          <a:xfrm>
            <a:off x="3410958" y="5945960"/>
            <a:ext cx="133965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n w="19050">
                  <a:noFill/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이용약관</a:t>
            </a:r>
          </a:p>
        </p:txBody>
      </p:sp>
      <p:sp>
        <p:nvSpPr>
          <p:cNvPr id="26" name="TextBox 25">
            <a:hlinkClick r:id="rId11" action="ppaction://hlinksldjump"/>
          </p:cNvPr>
          <p:cNvSpPr txBox="1"/>
          <p:nvPr/>
        </p:nvSpPr>
        <p:spPr>
          <a:xfrm>
            <a:off x="4319463" y="5957669"/>
            <a:ext cx="265328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n w="19050">
                  <a:noFill/>
                </a:ln>
                <a:solidFill>
                  <a:schemeClr val="bg1"/>
                </a:solidFill>
                <a:latin typeface="맑은 고딕" panose="020B0503020000020004" pitchFamily="50" charset="-127"/>
              </a:rPr>
              <a:t>영상정보처리기기 운영</a:t>
            </a:r>
            <a:r>
              <a:rPr lang="en-US" altLang="ko-KR" sz="1100" dirty="0">
                <a:ln w="19050">
                  <a:noFill/>
                </a:ln>
                <a:solidFill>
                  <a:schemeClr val="bg1"/>
                </a:solidFill>
                <a:latin typeface="맑은 고딕" panose="020B0503020000020004" pitchFamily="50" charset="-127"/>
              </a:rPr>
              <a:t>·</a:t>
            </a:r>
            <a:r>
              <a:rPr lang="ko-KR" altLang="en-US" sz="1100" dirty="0">
                <a:ln w="19050">
                  <a:noFill/>
                </a:ln>
                <a:solidFill>
                  <a:schemeClr val="bg1"/>
                </a:solidFill>
                <a:latin typeface="맑은 고딕" panose="020B0503020000020004" pitchFamily="50" charset="-127"/>
              </a:rPr>
              <a:t>관리 방침</a:t>
            </a:r>
          </a:p>
        </p:txBody>
      </p:sp>
    </p:spTree>
    <p:extLst>
      <p:ext uri="{BB962C8B-B14F-4D97-AF65-F5344CB8AC3E}">
        <p14:creationId xmlns:p14="http://schemas.microsoft.com/office/powerpoint/2010/main" val="3161268669"/>
      </p:ext>
    </p:extLst>
  </p:cSld>
  <p:clrMapOvr>
    <a:masterClrMapping/>
  </p:clrMapOvr>
  <p:transition spd="slow">
    <p:push dir="u"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/>
        </p:nvCxnSpPr>
        <p:spPr>
          <a:xfrm>
            <a:off x="286593" y="1062496"/>
            <a:ext cx="11722536" cy="0"/>
          </a:xfrm>
          <a:prstGeom prst="line">
            <a:avLst/>
          </a:prstGeom>
          <a:ln w="1905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hlinkClick r:id="rId2" action="ppaction://hlinksldjump"/>
          </p:cNvPr>
          <p:cNvSpPr txBox="1"/>
          <p:nvPr/>
        </p:nvSpPr>
        <p:spPr>
          <a:xfrm>
            <a:off x="286593" y="373809"/>
            <a:ext cx="26021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n w="19050">
                  <a:noFill/>
                </a:ln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DASAN RESORT</a:t>
            </a:r>
            <a:endParaRPr lang="ko-KR" altLang="en-US" sz="2400" b="1" dirty="0">
              <a:ln w="19050">
                <a:noFill/>
              </a:ln>
              <a:solidFill>
                <a:schemeClr val="tx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97545" y="1282926"/>
            <a:ext cx="35715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연회실 요금 안내</a:t>
            </a: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6385289"/>
              </p:ext>
            </p:extLst>
          </p:nvPr>
        </p:nvGraphicFramePr>
        <p:xfrm>
          <a:off x="529080" y="2073841"/>
          <a:ext cx="11179504" cy="32142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31006">
                  <a:extLst>
                    <a:ext uri="{9D8B030D-6E8A-4147-A177-3AD203B41FA5}">
                      <a16:colId xmlns:a16="http://schemas.microsoft.com/office/drawing/2014/main" val="2526171334"/>
                    </a:ext>
                  </a:extLst>
                </a:gridCol>
                <a:gridCol w="1663138">
                  <a:extLst>
                    <a:ext uri="{9D8B030D-6E8A-4147-A177-3AD203B41FA5}">
                      <a16:colId xmlns:a16="http://schemas.microsoft.com/office/drawing/2014/main" val="68124806"/>
                    </a:ext>
                  </a:extLst>
                </a:gridCol>
                <a:gridCol w="1597072">
                  <a:extLst>
                    <a:ext uri="{9D8B030D-6E8A-4147-A177-3AD203B41FA5}">
                      <a16:colId xmlns:a16="http://schemas.microsoft.com/office/drawing/2014/main" val="348403212"/>
                    </a:ext>
                  </a:extLst>
                </a:gridCol>
                <a:gridCol w="1597072">
                  <a:extLst>
                    <a:ext uri="{9D8B030D-6E8A-4147-A177-3AD203B41FA5}">
                      <a16:colId xmlns:a16="http://schemas.microsoft.com/office/drawing/2014/main" val="1345757514"/>
                    </a:ext>
                  </a:extLst>
                </a:gridCol>
                <a:gridCol w="1597072">
                  <a:extLst>
                    <a:ext uri="{9D8B030D-6E8A-4147-A177-3AD203B41FA5}">
                      <a16:colId xmlns:a16="http://schemas.microsoft.com/office/drawing/2014/main" val="357526903"/>
                    </a:ext>
                  </a:extLst>
                </a:gridCol>
                <a:gridCol w="1597072">
                  <a:extLst>
                    <a:ext uri="{9D8B030D-6E8A-4147-A177-3AD203B41FA5}">
                      <a16:colId xmlns:a16="http://schemas.microsoft.com/office/drawing/2014/main" val="3147475432"/>
                    </a:ext>
                  </a:extLst>
                </a:gridCol>
                <a:gridCol w="1597072">
                  <a:extLst>
                    <a:ext uri="{9D8B030D-6E8A-4147-A177-3AD203B41FA5}">
                      <a16:colId xmlns:a16="http://schemas.microsoft.com/office/drawing/2014/main" val="2093027882"/>
                    </a:ext>
                  </a:extLst>
                </a:gridCol>
              </a:tblGrid>
              <a:tr h="542697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YULGOK</a:t>
                      </a:r>
                      <a:endParaRPr lang="ko-KR" altLang="en-US" sz="14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WONCHEON</a:t>
                      </a:r>
                      <a:endParaRPr lang="ko-KR" altLang="en-US" sz="14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SEONGHO</a:t>
                      </a:r>
                      <a:endParaRPr lang="ko-KR" altLang="en-US" sz="14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YEONAM</a:t>
                      </a:r>
                      <a:endParaRPr lang="ko-KR" altLang="en-US" sz="14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PALDAL</a:t>
                      </a:r>
                      <a:endParaRPr lang="ko-KR" altLang="en-US" sz="14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HONGJAE</a:t>
                      </a:r>
                      <a:endParaRPr lang="ko-KR" altLang="en-US" sz="14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9079967"/>
                  </a:ext>
                </a:extLst>
              </a:tr>
              <a:tr h="6678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연회실 수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0872592"/>
                  </a:ext>
                </a:extLst>
              </a:tr>
              <a:tr h="667879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최대 수용인원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6107963"/>
                  </a:ext>
                </a:extLst>
              </a:tr>
              <a:tr h="667879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대실 가격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500,000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500,000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500,000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500,000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1,000,000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1,000,000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3033783"/>
                  </a:ext>
                </a:extLst>
              </a:tr>
              <a:tr h="667879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인원 당 가격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20,000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20,000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20,000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20,000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20,000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20,000</a:t>
                      </a:r>
                      <a:endParaRPr lang="ko-KR" altLang="en-US" sz="14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4920833"/>
                  </a:ext>
                </a:extLst>
              </a:tr>
            </a:tbl>
          </a:graphicData>
        </a:graphic>
      </p:graphicFrame>
      <p:sp>
        <p:nvSpPr>
          <p:cNvPr id="8" name="직사각형 7">
            <a:hlinkClick r:id="rId3" action="ppaction://hlinksldjump"/>
            <a:extLst>
              <a:ext uri="{FF2B5EF4-FFF2-40B4-BE49-F238E27FC236}">
                <a16:creationId xmlns:a16="http://schemas.microsoft.com/office/drawing/2014/main" id="{91449E50-6A84-4AB9-947C-488847375666}"/>
              </a:ext>
            </a:extLst>
          </p:cNvPr>
          <p:cNvSpPr/>
          <p:nvPr/>
        </p:nvSpPr>
        <p:spPr>
          <a:xfrm>
            <a:off x="3747875" y="1380223"/>
            <a:ext cx="1210125" cy="3901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이전페이지로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29080" y="5529365"/>
            <a:ext cx="831011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 w="19050">
                  <a:noFill/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* </a:t>
            </a:r>
            <a:r>
              <a:rPr lang="ko-KR" altLang="en-US" sz="1400" dirty="0">
                <a:ln w="19050">
                  <a:noFill/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대실 가격에는 연회실을 빌리는 가격만 포함되어 있습니다</a:t>
            </a:r>
            <a:r>
              <a:rPr lang="en-US" altLang="ko-KR" sz="1400" dirty="0">
                <a:ln w="19050">
                  <a:noFill/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  <a:p>
            <a:r>
              <a:rPr lang="en-US" altLang="ko-KR" sz="1400" dirty="0">
                <a:ln w="19050">
                  <a:noFill/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* </a:t>
            </a:r>
            <a:r>
              <a:rPr lang="ko-KR" altLang="en-US" sz="1400" dirty="0">
                <a:ln w="19050">
                  <a:noFill/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따라서 </a:t>
            </a:r>
            <a:r>
              <a:rPr lang="en-US" altLang="ko-KR" sz="1400" dirty="0">
                <a:ln w="19050">
                  <a:noFill/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30</a:t>
            </a:r>
            <a:r>
              <a:rPr lang="ko-KR" altLang="en-US" sz="1400" dirty="0">
                <a:ln w="19050">
                  <a:noFill/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명인 경우</a:t>
            </a:r>
            <a:r>
              <a:rPr lang="en-US" altLang="ko-KR" sz="1400" dirty="0">
                <a:ln w="19050">
                  <a:noFill/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dirty="0">
                <a:ln w="19050">
                  <a:noFill/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대실 가격 </a:t>
            </a:r>
            <a:r>
              <a:rPr lang="en-US" altLang="ko-KR" sz="1400" dirty="0">
                <a:ln w="19050">
                  <a:noFill/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500,000 + 20,000*30 = 1,100,000</a:t>
            </a:r>
            <a:r>
              <a:rPr lang="ko-KR" altLang="en-US" sz="1400" dirty="0">
                <a:ln w="19050">
                  <a:noFill/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원을 납부하셔야 합니다</a:t>
            </a:r>
            <a:r>
              <a:rPr lang="en-US" altLang="ko-KR" sz="1400" dirty="0">
                <a:ln w="19050">
                  <a:noFill/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>
              <a:ln w="19050">
                <a:noFill/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447679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96993" y="301970"/>
            <a:ext cx="5181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b="1" dirty="0">
                <a:solidFill>
                  <a:schemeClr val="tx2"/>
                </a:solidFill>
              </a:rPr>
              <a:t>통합 예약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06749" y="1302785"/>
            <a:ext cx="10918747" cy="2831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P. 85 -&gt;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객실검색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버튼 누르면 아래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P. 86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로 이동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-&gt;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객실 선택 버튼 누르면 아래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P. 87~P. 89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로 이동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P. 90, 91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결제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P. 92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결제 완료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P. 93 -&gt;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서비스 검색 버튼 누르면 아래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P. 94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로 이동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-&gt;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서비스 선택 누르면 아래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P. 95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로 이동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P. 96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서비스 예약 완료 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P. 97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예약 조회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P. 98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예약 취소 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P. 99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예약 취소 확인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P. 100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예약 변경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altLang="ko-KR" sz="1600" dirty="0">
                <a:solidFill>
                  <a:schemeClr val="accent2"/>
                </a:solidFill>
              </a:rPr>
              <a:t>* ‘~`</a:t>
            </a:r>
            <a:r>
              <a:rPr lang="ko-KR" altLang="en-US" sz="1600" dirty="0">
                <a:solidFill>
                  <a:schemeClr val="accent2"/>
                </a:solidFill>
              </a:rPr>
              <a:t>로 연결되어 있는 것은 한 페이지라고 생각하시면 됩니다</a:t>
            </a:r>
            <a:r>
              <a:rPr lang="en-US" altLang="ko-KR" dirty="0">
                <a:solidFill>
                  <a:schemeClr val="accent2"/>
                </a:solidFill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61947278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/>
        </p:nvSpPr>
        <p:spPr>
          <a:xfrm>
            <a:off x="387268" y="1293375"/>
            <a:ext cx="35715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객실 예약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87268" y="1956114"/>
            <a:ext cx="63792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예약을 원하시는 투숙기간</a:t>
            </a:r>
            <a:r>
              <a:rPr lang="en-US" altLang="ko-KR" sz="1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객실 수 입력 후 객실을 선택하세요</a:t>
            </a:r>
            <a:r>
              <a:rPr lang="en-US" altLang="ko-KR" sz="1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endParaRPr lang="ko-KR" altLang="en-US" sz="1600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8157618" y="2567080"/>
            <a:ext cx="3685578" cy="40199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8406976" y="4631058"/>
            <a:ext cx="3243317" cy="51713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hlinkClick r:id="rId3" action="ppaction://hlinksldjump"/>
          </p:cNvPr>
          <p:cNvSpPr/>
          <p:nvPr/>
        </p:nvSpPr>
        <p:spPr>
          <a:xfrm>
            <a:off x="8406975" y="5859960"/>
            <a:ext cx="3243317" cy="517132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/>
              <a:t>객실 검색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352152" y="4298594"/>
            <a:ext cx="9436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객실 수</a:t>
            </a:r>
          </a:p>
        </p:txBody>
      </p:sp>
      <p:cxnSp>
        <p:nvCxnSpPr>
          <p:cNvPr id="20" name="직선 연결선 19"/>
          <p:cNvCxnSpPr/>
          <p:nvPr/>
        </p:nvCxnSpPr>
        <p:spPr>
          <a:xfrm>
            <a:off x="8352152" y="4093855"/>
            <a:ext cx="3393754" cy="6218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8352152" y="2771629"/>
            <a:ext cx="9436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체크인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0245405" y="2771628"/>
            <a:ext cx="9436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체크아웃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9761153" y="3539705"/>
            <a:ext cx="46578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10124946" y="3451217"/>
            <a:ext cx="82331" cy="82649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hlinkClick r:id="rId4" action="ppaction://hlinksldjump"/>
            <a:extLst>
              <a:ext uri="{FF2B5EF4-FFF2-40B4-BE49-F238E27FC236}">
                <a16:creationId xmlns:a16="http://schemas.microsoft.com/office/drawing/2014/main" id="{5B91270C-A6C4-4B12-990A-8E450FC54BC3}"/>
              </a:ext>
            </a:extLst>
          </p:cNvPr>
          <p:cNvSpPr txBox="1"/>
          <p:nvPr/>
        </p:nvSpPr>
        <p:spPr>
          <a:xfrm>
            <a:off x="10176901" y="505675"/>
            <a:ext cx="12373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고객센터</a:t>
            </a:r>
          </a:p>
        </p:txBody>
      </p:sp>
      <p:sp>
        <p:nvSpPr>
          <p:cNvPr id="40" name="TextBox 39">
            <a:hlinkClick r:id="rId5" action="ppaction://hlinksldjump"/>
          </p:cNvPr>
          <p:cNvSpPr txBox="1"/>
          <p:nvPr/>
        </p:nvSpPr>
        <p:spPr>
          <a:xfrm>
            <a:off x="290061" y="448886"/>
            <a:ext cx="26021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n w="19050">
                  <a:noFill/>
                </a:ln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DASAN RESORT</a:t>
            </a:r>
            <a:endParaRPr lang="ko-KR" altLang="en-US" sz="2400" b="1" dirty="0">
              <a:ln w="19050">
                <a:noFill/>
              </a:ln>
              <a:solidFill>
                <a:schemeClr val="tx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1" name="TextBox 40">
            <a:hlinkClick r:id="rId4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3331026" y="518610"/>
            <a:ext cx="14036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통합예약</a:t>
            </a:r>
          </a:p>
        </p:txBody>
      </p:sp>
      <p:sp>
        <p:nvSpPr>
          <p:cNvPr id="42" name="TextBox 41">
            <a:hlinkClick r:id="rId4" action="ppaction://hlinksldjump"/>
            <a:extLst>
              <a:ext uri="{FF2B5EF4-FFF2-40B4-BE49-F238E27FC236}">
                <a16:creationId xmlns:a16="http://schemas.microsoft.com/office/drawing/2014/main" id="{7998F973-8D88-4A40-85FA-9758A265D305}"/>
              </a:ext>
            </a:extLst>
          </p:cNvPr>
          <p:cNvSpPr txBox="1"/>
          <p:nvPr/>
        </p:nvSpPr>
        <p:spPr>
          <a:xfrm>
            <a:off x="5487087" y="518610"/>
            <a:ext cx="16745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리조트 안내</a:t>
            </a:r>
          </a:p>
        </p:txBody>
      </p:sp>
      <p:sp>
        <p:nvSpPr>
          <p:cNvPr id="43" name="TextBox 42">
            <a:hlinkClick r:id="rId4" action="ppaction://hlinksldjump"/>
            <a:extLst>
              <a:ext uri="{FF2B5EF4-FFF2-40B4-BE49-F238E27FC236}">
                <a16:creationId xmlns:a16="http://schemas.microsoft.com/office/drawing/2014/main" id="{7998F973-8D88-4A40-85FA-9758A265D305}"/>
              </a:ext>
            </a:extLst>
          </p:cNvPr>
          <p:cNvSpPr txBox="1"/>
          <p:nvPr/>
        </p:nvSpPr>
        <p:spPr>
          <a:xfrm>
            <a:off x="7763273" y="510075"/>
            <a:ext cx="16119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리조트 소식</a:t>
            </a:r>
          </a:p>
        </p:txBody>
      </p:sp>
      <p:cxnSp>
        <p:nvCxnSpPr>
          <p:cNvPr id="44" name="직선 연결선 43"/>
          <p:cNvCxnSpPr/>
          <p:nvPr/>
        </p:nvCxnSpPr>
        <p:spPr>
          <a:xfrm>
            <a:off x="290061" y="1046133"/>
            <a:ext cx="11722536" cy="0"/>
          </a:xfrm>
          <a:prstGeom prst="line">
            <a:avLst/>
          </a:prstGeom>
          <a:ln w="1905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 flipH="1">
            <a:off x="9007366" y="4646453"/>
            <a:ext cx="2636" cy="521619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연결선 112"/>
          <p:cNvCxnSpPr/>
          <p:nvPr/>
        </p:nvCxnSpPr>
        <p:spPr>
          <a:xfrm flipH="1">
            <a:off x="11049763" y="4631058"/>
            <a:ext cx="2636" cy="521619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TextBox 113"/>
          <p:cNvSpPr txBox="1"/>
          <p:nvPr/>
        </p:nvSpPr>
        <p:spPr>
          <a:xfrm>
            <a:off x="9791666" y="4735735"/>
            <a:ext cx="9436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</a:t>
            </a:r>
          </a:p>
        </p:txBody>
      </p:sp>
      <p:sp>
        <p:nvSpPr>
          <p:cNvPr id="115" name="TextBox 114"/>
          <p:cNvSpPr txBox="1"/>
          <p:nvPr/>
        </p:nvSpPr>
        <p:spPr>
          <a:xfrm>
            <a:off x="11140540" y="4654222"/>
            <a:ext cx="6003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+</a:t>
            </a:r>
            <a:endParaRPr lang="ko-KR" altLang="en-US" sz="2400" dirty="0">
              <a:solidFill>
                <a:schemeClr val="tx2"/>
              </a:solidFill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8556764" y="4651046"/>
            <a:ext cx="6003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endParaRPr lang="ko-KR" altLang="en-US" sz="2400" dirty="0">
              <a:solidFill>
                <a:schemeClr val="bg1">
                  <a:lumMod val="75000"/>
                </a:schemeClr>
              </a:solidFill>
            </a:endParaRPr>
          </a:p>
        </p:txBody>
      </p:sp>
      <p:grpSp>
        <p:nvGrpSpPr>
          <p:cNvPr id="119" name="그룹 118"/>
          <p:cNvGrpSpPr/>
          <p:nvPr/>
        </p:nvGrpSpPr>
        <p:grpSpPr>
          <a:xfrm>
            <a:off x="387268" y="2567080"/>
            <a:ext cx="7527372" cy="4019935"/>
            <a:chOff x="387268" y="2567080"/>
            <a:chExt cx="7527372" cy="4019935"/>
          </a:xfrm>
        </p:grpSpPr>
        <p:grpSp>
          <p:nvGrpSpPr>
            <p:cNvPr id="2" name="그룹 1"/>
            <p:cNvGrpSpPr/>
            <p:nvPr/>
          </p:nvGrpSpPr>
          <p:grpSpPr>
            <a:xfrm>
              <a:off x="387268" y="2567080"/>
              <a:ext cx="7527372" cy="4019935"/>
              <a:chOff x="387268" y="2567080"/>
              <a:chExt cx="7527372" cy="4019935"/>
            </a:xfrm>
          </p:grpSpPr>
          <p:sp>
            <p:nvSpPr>
              <p:cNvPr id="15" name="직사각형 14"/>
              <p:cNvSpPr/>
              <p:nvPr/>
            </p:nvSpPr>
            <p:spPr>
              <a:xfrm>
                <a:off x="387268" y="2567080"/>
                <a:ext cx="7527372" cy="401993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38" name="직선 연결선 37"/>
              <p:cNvCxnSpPr/>
              <p:nvPr/>
            </p:nvCxnSpPr>
            <p:spPr>
              <a:xfrm>
                <a:off x="4174685" y="2669353"/>
                <a:ext cx="0" cy="3815386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TextBox 20"/>
              <p:cNvSpPr txBox="1"/>
              <p:nvPr/>
            </p:nvSpPr>
            <p:spPr>
              <a:xfrm>
                <a:off x="1771946" y="2848572"/>
                <a:ext cx="145317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b="1" dirty="0">
                    <a:ln w="19050"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2021</a:t>
                </a:r>
                <a:r>
                  <a:rPr lang="ko-KR" altLang="en-US" sz="1400" b="1" dirty="0">
                    <a:ln w="19050"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년 </a:t>
                </a:r>
                <a:r>
                  <a:rPr lang="en-US" altLang="ko-KR" sz="2400" b="1" dirty="0">
                    <a:ln w="19050"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6</a:t>
                </a:r>
                <a:r>
                  <a:rPr lang="ko-KR" altLang="en-US" sz="2400" b="1" dirty="0">
                    <a:ln w="19050"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월</a:t>
                </a:r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5204389" y="2848571"/>
                <a:ext cx="145317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b="1" dirty="0">
                    <a:ln w="19050"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2021</a:t>
                </a:r>
                <a:r>
                  <a:rPr lang="ko-KR" altLang="en-US" sz="1400" b="1" dirty="0">
                    <a:ln w="19050"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년 </a:t>
                </a:r>
                <a:r>
                  <a:rPr lang="en-US" altLang="ko-KR" sz="2400" b="1" dirty="0">
                    <a:ln w="19050"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7</a:t>
                </a:r>
                <a:r>
                  <a:rPr lang="ko-KR" altLang="en-US" sz="2400" b="1" dirty="0">
                    <a:ln w="19050"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월</a:t>
                </a:r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655372" y="3483419"/>
                <a:ext cx="340009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dirty="0">
                    <a:ln w="19050"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일    월    화    수    목    금    토     </a:t>
                </a:r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2173065" y="3939966"/>
                <a:ext cx="39002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>
                    <a:ln w="19050"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1 </a:t>
                </a:r>
                <a:endParaRPr lang="ko-KR" altLang="en-US" sz="1400" dirty="0">
                  <a:ln w="19050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4344614" y="3483419"/>
                <a:ext cx="340009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dirty="0">
                    <a:ln w="19050"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일    월    화    수    목    금    토     </a:t>
                </a:r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2665034" y="3939966"/>
                <a:ext cx="39002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>
                    <a:ln w="19050"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2 </a:t>
                </a:r>
                <a:endParaRPr lang="ko-KR" altLang="en-US" sz="1400" dirty="0">
                  <a:ln w="19050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3136013" y="3946729"/>
                <a:ext cx="39002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>
                    <a:ln w="19050"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3 </a:t>
                </a:r>
                <a:endParaRPr lang="ko-KR" altLang="en-US" sz="1400" dirty="0">
                  <a:ln w="19050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3635711" y="3946729"/>
                <a:ext cx="39002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>
                    <a:ln w="19050"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4 </a:t>
                </a:r>
                <a:endParaRPr lang="ko-KR" altLang="en-US" sz="1400" dirty="0">
                  <a:ln w="19050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4" name="TextBox 33"/>
              <p:cNvSpPr txBox="1"/>
              <p:nvPr/>
            </p:nvSpPr>
            <p:spPr>
              <a:xfrm>
                <a:off x="727128" y="4400471"/>
                <a:ext cx="39002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>
                    <a:ln w="19050"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5 </a:t>
                </a:r>
                <a:endParaRPr lang="ko-KR" altLang="en-US" sz="1400" dirty="0">
                  <a:ln w="19050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5" name="TextBox 34"/>
              <p:cNvSpPr txBox="1"/>
              <p:nvPr/>
            </p:nvSpPr>
            <p:spPr>
              <a:xfrm>
                <a:off x="1217431" y="4400471"/>
                <a:ext cx="39002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>
                    <a:ln w="19050"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6 </a:t>
                </a:r>
                <a:endParaRPr lang="ko-KR" altLang="en-US" sz="1400" dirty="0">
                  <a:ln w="19050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1696365" y="4400469"/>
                <a:ext cx="39002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>
                    <a:ln w="19050"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7</a:t>
                </a:r>
                <a:endParaRPr lang="ko-KR" altLang="en-US" sz="1400" dirty="0">
                  <a:ln w="19050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45" name="TextBox 44"/>
              <p:cNvSpPr txBox="1"/>
              <p:nvPr/>
            </p:nvSpPr>
            <p:spPr>
              <a:xfrm>
                <a:off x="2185931" y="4400470"/>
                <a:ext cx="39002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>
                    <a:ln w="19050"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8</a:t>
                </a:r>
                <a:endParaRPr lang="ko-KR" altLang="en-US" sz="1400" dirty="0">
                  <a:ln w="19050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46" name="TextBox 45"/>
              <p:cNvSpPr txBox="1"/>
              <p:nvPr/>
            </p:nvSpPr>
            <p:spPr>
              <a:xfrm>
                <a:off x="2675497" y="4400469"/>
                <a:ext cx="39002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>
                    <a:ln w="19050"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9</a:t>
                </a:r>
                <a:endParaRPr lang="ko-KR" altLang="en-US" sz="1400" dirty="0">
                  <a:ln w="19050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47" name="TextBox 46"/>
              <p:cNvSpPr txBox="1"/>
              <p:nvPr/>
            </p:nvSpPr>
            <p:spPr>
              <a:xfrm>
                <a:off x="3077094" y="4399793"/>
                <a:ext cx="39002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>
                    <a:ln w="19050"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10</a:t>
                </a:r>
                <a:endParaRPr lang="ko-KR" altLang="en-US" sz="1400" dirty="0">
                  <a:ln w="19050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48" name="TextBox 47"/>
              <p:cNvSpPr txBox="1"/>
              <p:nvPr/>
            </p:nvSpPr>
            <p:spPr>
              <a:xfrm>
                <a:off x="3556028" y="4399793"/>
                <a:ext cx="39002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>
                    <a:ln w="19050"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11</a:t>
                </a:r>
                <a:endParaRPr lang="ko-KR" altLang="en-US" sz="1400" dirty="0">
                  <a:ln w="19050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56" name="TextBox 55"/>
              <p:cNvSpPr txBox="1"/>
              <p:nvPr/>
            </p:nvSpPr>
            <p:spPr>
              <a:xfrm>
                <a:off x="675351" y="4860974"/>
                <a:ext cx="39002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>
                    <a:ln w="19050"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12 </a:t>
                </a:r>
                <a:endParaRPr lang="ko-KR" altLang="en-US" sz="1400" dirty="0">
                  <a:ln w="19050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57" name="TextBox 56"/>
              <p:cNvSpPr txBox="1"/>
              <p:nvPr/>
            </p:nvSpPr>
            <p:spPr>
              <a:xfrm>
                <a:off x="1165654" y="4860974"/>
                <a:ext cx="39002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>
                    <a:ln w="19050"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13 </a:t>
                </a:r>
                <a:endParaRPr lang="ko-KR" altLang="en-US" sz="1400" dirty="0">
                  <a:ln w="19050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58" name="TextBox 57"/>
              <p:cNvSpPr txBox="1"/>
              <p:nvPr/>
            </p:nvSpPr>
            <p:spPr>
              <a:xfrm>
                <a:off x="1634078" y="4860972"/>
                <a:ext cx="39002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>
                    <a:ln w="19050"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14</a:t>
                </a:r>
                <a:endParaRPr lang="ko-KR" altLang="en-US" sz="1400" dirty="0">
                  <a:ln w="19050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59" name="TextBox 58"/>
              <p:cNvSpPr txBox="1"/>
              <p:nvPr/>
            </p:nvSpPr>
            <p:spPr>
              <a:xfrm>
                <a:off x="2134022" y="4860296"/>
                <a:ext cx="39002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>
                    <a:ln w="19050"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15</a:t>
                </a:r>
                <a:endParaRPr lang="ko-KR" altLang="en-US" sz="1400" dirty="0">
                  <a:ln w="19050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60" name="TextBox 59"/>
              <p:cNvSpPr txBox="1"/>
              <p:nvPr/>
            </p:nvSpPr>
            <p:spPr>
              <a:xfrm>
                <a:off x="2598943" y="4860296"/>
                <a:ext cx="39002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>
                    <a:ln w="19050"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16</a:t>
                </a:r>
                <a:endParaRPr lang="ko-KR" altLang="en-US" sz="1400" dirty="0">
                  <a:ln w="19050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61" name="TextBox 60"/>
              <p:cNvSpPr txBox="1"/>
              <p:nvPr/>
            </p:nvSpPr>
            <p:spPr>
              <a:xfrm>
                <a:off x="3056847" y="4860296"/>
                <a:ext cx="39002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>
                    <a:ln w="19050"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17</a:t>
                </a:r>
                <a:endParaRPr lang="ko-KR" altLang="en-US" sz="1400" dirty="0">
                  <a:ln w="19050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62" name="TextBox 61"/>
              <p:cNvSpPr txBox="1"/>
              <p:nvPr/>
            </p:nvSpPr>
            <p:spPr>
              <a:xfrm>
                <a:off x="3530038" y="4860296"/>
                <a:ext cx="39002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>
                    <a:ln w="19050"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18</a:t>
                </a:r>
                <a:endParaRPr lang="ko-KR" altLang="en-US" sz="1400" dirty="0">
                  <a:ln w="19050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63" name="TextBox 62"/>
              <p:cNvSpPr txBox="1"/>
              <p:nvPr/>
            </p:nvSpPr>
            <p:spPr>
              <a:xfrm>
                <a:off x="671352" y="5314038"/>
                <a:ext cx="39002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>
                    <a:ln w="19050"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19 </a:t>
                </a:r>
                <a:endParaRPr lang="ko-KR" altLang="en-US" sz="1400" dirty="0">
                  <a:ln w="19050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64" name="TextBox 63"/>
              <p:cNvSpPr txBox="1"/>
              <p:nvPr/>
            </p:nvSpPr>
            <p:spPr>
              <a:xfrm>
                <a:off x="1161655" y="5314038"/>
                <a:ext cx="39002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>
                    <a:ln w="19050"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20 </a:t>
                </a:r>
                <a:endParaRPr lang="ko-KR" altLang="en-US" sz="1400" dirty="0">
                  <a:ln w="19050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65" name="TextBox 64"/>
              <p:cNvSpPr txBox="1"/>
              <p:nvPr/>
            </p:nvSpPr>
            <p:spPr>
              <a:xfrm>
                <a:off x="1630079" y="5314036"/>
                <a:ext cx="39002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>
                    <a:ln w="19050"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21</a:t>
                </a:r>
                <a:endParaRPr lang="ko-KR" altLang="en-US" sz="1400" dirty="0">
                  <a:ln w="19050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66" name="TextBox 65"/>
              <p:cNvSpPr txBox="1"/>
              <p:nvPr/>
            </p:nvSpPr>
            <p:spPr>
              <a:xfrm>
                <a:off x="2130023" y="5313360"/>
                <a:ext cx="39002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>
                    <a:ln w="19050"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22</a:t>
                </a:r>
                <a:endParaRPr lang="ko-KR" altLang="en-US" sz="1400" dirty="0">
                  <a:ln w="19050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67" name="TextBox 66"/>
              <p:cNvSpPr txBox="1"/>
              <p:nvPr/>
            </p:nvSpPr>
            <p:spPr>
              <a:xfrm>
                <a:off x="2594944" y="5313360"/>
                <a:ext cx="39002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>
                    <a:ln w="19050"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23</a:t>
                </a:r>
                <a:endParaRPr lang="ko-KR" altLang="en-US" sz="1400" dirty="0">
                  <a:ln w="19050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68" name="TextBox 67"/>
              <p:cNvSpPr txBox="1"/>
              <p:nvPr/>
            </p:nvSpPr>
            <p:spPr>
              <a:xfrm>
                <a:off x="3052848" y="5313360"/>
                <a:ext cx="39002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>
                    <a:ln w="19050"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24</a:t>
                </a:r>
                <a:endParaRPr lang="ko-KR" altLang="en-US" sz="1400" dirty="0">
                  <a:ln w="19050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69" name="TextBox 68"/>
              <p:cNvSpPr txBox="1"/>
              <p:nvPr/>
            </p:nvSpPr>
            <p:spPr>
              <a:xfrm>
                <a:off x="3526039" y="5313360"/>
                <a:ext cx="39002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>
                    <a:ln w="19050"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25</a:t>
                </a:r>
                <a:endParaRPr lang="ko-KR" altLang="en-US" sz="1400" dirty="0">
                  <a:ln w="19050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70" name="TextBox 69"/>
              <p:cNvSpPr txBox="1"/>
              <p:nvPr/>
            </p:nvSpPr>
            <p:spPr>
              <a:xfrm>
                <a:off x="649536" y="5739808"/>
                <a:ext cx="39002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>
                    <a:ln w="19050"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26 </a:t>
                </a:r>
                <a:endParaRPr lang="ko-KR" altLang="en-US" sz="1400" dirty="0">
                  <a:ln w="19050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71" name="TextBox 70"/>
              <p:cNvSpPr txBox="1"/>
              <p:nvPr/>
            </p:nvSpPr>
            <p:spPr>
              <a:xfrm>
                <a:off x="1139839" y="5739808"/>
                <a:ext cx="39002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>
                    <a:ln w="19050"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27 </a:t>
                </a:r>
                <a:endParaRPr lang="ko-KR" altLang="en-US" sz="1400" dirty="0">
                  <a:ln w="19050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72" name="TextBox 71"/>
              <p:cNvSpPr txBox="1"/>
              <p:nvPr/>
            </p:nvSpPr>
            <p:spPr>
              <a:xfrm>
                <a:off x="1608263" y="5739806"/>
                <a:ext cx="39002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>
                    <a:ln w="19050"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28</a:t>
                </a:r>
                <a:endParaRPr lang="ko-KR" altLang="en-US" sz="1400" dirty="0">
                  <a:ln w="19050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73" name="TextBox 72"/>
              <p:cNvSpPr txBox="1"/>
              <p:nvPr/>
            </p:nvSpPr>
            <p:spPr>
              <a:xfrm>
                <a:off x="2108207" y="5739130"/>
                <a:ext cx="39002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>
                    <a:ln w="19050"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29</a:t>
                </a:r>
                <a:endParaRPr lang="ko-KR" altLang="en-US" sz="1400" dirty="0">
                  <a:ln w="19050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74" name="TextBox 73"/>
              <p:cNvSpPr txBox="1"/>
              <p:nvPr/>
            </p:nvSpPr>
            <p:spPr>
              <a:xfrm>
                <a:off x="2573128" y="5739130"/>
                <a:ext cx="39002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>
                    <a:ln w="19050"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30</a:t>
                </a:r>
                <a:endParaRPr lang="ko-KR" altLang="en-US" sz="1400" dirty="0">
                  <a:ln w="19050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77" name="TextBox 76"/>
              <p:cNvSpPr txBox="1"/>
              <p:nvPr/>
            </p:nvSpPr>
            <p:spPr>
              <a:xfrm>
                <a:off x="6370518" y="3939966"/>
                <a:ext cx="39002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>
                    <a:ln w="19050"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1 </a:t>
                </a:r>
                <a:endParaRPr lang="ko-KR" altLang="en-US" sz="1400" dirty="0">
                  <a:ln w="19050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78" name="TextBox 77"/>
              <p:cNvSpPr txBox="1"/>
              <p:nvPr/>
            </p:nvSpPr>
            <p:spPr>
              <a:xfrm>
                <a:off x="6862487" y="3939966"/>
                <a:ext cx="39002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>
                    <a:ln w="19050"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2 </a:t>
                </a:r>
                <a:endParaRPr lang="ko-KR" altLang="en-US" sz="1400" dirty="0">
                  <a:ln w="19050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79" name="TextBox 78"/>
              <p:cNvSpPr txBox="1"/>
              <p:nvPr/>
            </p:nvSpPr>
            <p:spPr>
              <a:xfrm>
                <a:off x="7333466" y="3946729"/>
                <a:ext cx="39002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>
                    <a:ln w="19050"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3 </a:t>
                </a:r>
                <a:endParaRPr lang="ko-KR" altLang="en-US" sz="1400" dirty="0">
                  <a:ln w="19050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80" name="TextBox 79"/>
              <p:cNvSpPr txBox="1"/>
              <p:nvPr/>
            </p:nvSpPr>
            <p:spPr>
              <a:xfrm>
                <a:off x="4399687" y="4399792"/>
                <a:ext cx="39002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>
                    <a:ln w="19050"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4 </a:t>
                </a:r>
                <a:endParaRPr lang="ko-KR" altLang="en-US" sz="1400" dirty="0">
                  <a:ln w="19050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81" name="TextBox 80"/>
              <p:cNvSpPr txBox="1"/>
              <p:nvPr/>
            </p:nvSpPr>
            <p:spPr>
              <a:xfrm>
                <a:off x="4910138" y="4400470"/>
                <a:ext cx="39002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>
                    <a:ln w="19050"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5 </a:t>
                </a:r>
                <a:endParaRPr lang="ko-KR" altLang="en-US" sz="1400" dirty="0">
                  <a:ln w="19050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82" name="TextBox 81"/>
              <p:cNvSpPr txBox="1"/>
              <p:nvPr/>
            </p:nvSpPr>
            <p:spPr>
              <a:xfrm>
                <a:off x="5400441" y="4400470"/>
                <a:ext cx="39002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>
                    <a:ln w="19050"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6 </a:t>
                </a:r>
                <a:endParaRPr lang="ko-KR" altLang="en-US" sz="1400" dirty="0">
                  <a:ln w="19050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83" name="TextBox 82"/>
              <p:cNvSpPr txBox="1"/>
              <p:nvPr/>
            </p:nvSpPr>
            <p:spPr>
              <a:xfrm>
                <a:off x="5879375" y="4400468"/>
                <a:ext cx="39002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>
                    <a:ln w="19050"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7</a:t>
                </a:r>
                <a:endParaRPr lang="ko-KR" altLang="en-US" sz="1400" dirty="0">
                  <a:ln w="19050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84" name="TextBox 83"/>
              <p:cNvSpPr txBox="1"/>
              <p:nvPr/>
            </p:nvSpPr>
            <p:spPr>
              <a:xfrm>
                <a:off x="6368941" y="4400469"/>
                <a:ext cx="39002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>
                    <a:ln w="19050"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8</a:t>
                </a:r>
                <a:endParaRPr lang="ko-KR" altLang="en-US" sz="1400" dirty="0">
                  <a:ln w="19050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85" name="TextBox 84"/>
              <p:cNvSpPr txBox="1"/>
              <p:nvPr/>
            </p:nvSpPr>
            <p:spPr>
              <a:xfrm>
                <a:off x="6858507" y="4400468"/>
                <a:ext cx="39002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>
                    <a:ln w="19050"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9</a:t>
                </a:r>
                <a:endParaRPr lang="ko-KR" altLang="en-US" sz="1400" dirty="0">
                  <a:ln w="19050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86" name="TextBox 85"/>
              <p:cNvSpPr txBox="1"/>
              <p:nvPr/>
            </p:nvSpPr>
            <p:spPr>
              <a:xfrm>
                <a:off x="7260104" y="4399792"/>
                <a:ext cx="39002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>
                    <a:ln w="19050"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10</a:t>
                </a:r>
                <a:endParaRPr lang="ko-KR" altLang="en-US" sz="1400" dirty="0">
                  <a:ln w="19050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87" name="TextBox 86"/>
              <p:cNvSpPr txBox="1"/>
              <p:nvPr/>
            </p:nvSpPr>
            <p:spPr>
              <a:xfrm>
                <a:off x="4344614" y="4860295"/>
                <a:ext cx="39002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>
                    <a:ln w="19050"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11</a:t>
                </a:r>
                <a:endParaRPr lang="ko-KR" altLang="en-US" sz="1400" dirty="0">
                  <a:ln w="19050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88" name="TextBox 87"/>
              <p:cNvSpPr txBox="1"/>
              <p:nvPr/>
            </p:nvSpPr>
            <p:spPr>
              <a:xfrm>
                <a:off x="4856625" y="4860973"/>
                <a:ext cx="39002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>
                    <a:ln w="19050"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12 </a:t>
                </a:r>
                <a:endParaRPr lang="ko-KR" altLang="en-US" sz="1400" dirty="0">
                  <a:ln w="19050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89" name="TextBox 88"/>
              <p:cNvSpPr txBox="1"/>
              <p:nvPr/>
            </p:nvSpPr>
            <p:spPr>
              <a:xfrm>
                <a:off x="5346928" y="4860973"/>
                <a:ext cx="39002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>
                    <a:ln w="19050"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13 </a:t>
                </a:r>
                <a:endParaRPr lang="ko-KR" altLang="en-US" sz="1400" dirty="0">
                  <a:ln w="19050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90" name="TextBox 89"/>
              <p:cNvSpPr txBox="1"/>
              <p:nvPr/>
            </p:nvSpPr>
            <p:spPr>
              <a:xfrm>
                <a:off x="5815352" y="4860971"/>
                <a:ext cx="39002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>
                    <a:ln w="19050"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14</a:t>
                </a:r>
                <a:endParaRPr lang="ko-KR" altLang="en-US" sz="1400" dirty="0">
                  <a:ln w="19050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91" name="TextBox 90"/>
              <p:cNvSpPr txBox="1"/>
              <p:nvPr/>
            </p:nvSpPr>
            <p:spPr>
              <a:xfrm>
                <a:off x="6315296" y="4860295"/>
                <a:ext cx="39002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>
                    <a:ln w="19050"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15</a:t>
                </a:r>
                <a:endParaRPr lang="ko-KR" altLang="en-US" sz="1400" dirty="0">
                  <a:ln w="19050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92" name="TextBox 91"/>
              <p:cNvSpPr txBox="1"/>
              <p:nvPr/>
            </p:nvSpPr>
            <p:spPr>
              <a:xfrm>
                <a:off x="6780217" y="4860295"/>
                <a:ext cx="39002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>
                    <a:ln w="19050"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16</a:t>
                </a:r>
                <a:endParaRPr lang="ko-KR" altLang="en-US" sz="1400" dirty="0">
                  <a:ln w="19050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93" name="TextBox 92"/>
              <p:cNvSpPr txBox="1"/>
              <p:nvPr/>
            </p:nvSpPr>
            <p:spPr>
              <a:xfrm>
                <a:off x="7238121" y="4860295"/>
                <a:ext cx="39002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>
                    <a:ln w="19050"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17</a:t>
                </a:r>
                <a:endParaRPr lang="ko-KR" altLang="en-US" sz="1400" dirty="0">
                  <a:ln w="19050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00" name="TextBox 99"/>
              <p:cNvSpPr txBox="1"/>
              <p:nvPr/>
            </p:nvSpPr>
            <p:spPr>
              <a:xfrm>
                <a:off x="4347984" y="5313359"/>
                <a:ext cx="39002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>
                    <a:ln w="19050"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18</a:t>
                </a:r>
                <a:endParaRPr lang="ko-KR" altLang="en-US" sz="1400" dirty="0">
                  <a:ln w="19050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01" name="TextBox 100"/>
              <p:cNvSpPr txBox="1"/>
              <p:nvPr/>
            </p:nvSpPr>
            <p:spPr>
              <a:xfrm>
                <a:off x="4854485" y="5320799"/>
                <a:ext cx="39002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>
                    <a:ln w="19050"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19 </a:t>
                </a:r>
                <a:endParaRPr lang="ko-KR" altLang="en-US" sz="1400" dirty="0">
                  <a:ln w="19050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02" name="TextBox 101"/>
              <p:cNvSpPr txBox="1"/>
              <p:nvPr/>
            </p:nvSpPr>
            <p:spPr>
              <a:xfrm>
                <a:off x="5344788" y="5320799"/>
                <a:ext cx="39002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>
                    <a:ln w="19050"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20 </a:t>
                </a:r>
                <a:endParaRPr lang="ko-KR" altLang="en-US" sz="1400" dirty="0">
                  <a:ln w="19050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03" name="TextBox 102"/>
              <p:cNvSpPr txBox="1"/>
              <p:nvPr/>
            </p:nvSpPr>
            <p:spPr>
              <a:xfrm>
                <a:off x="5813212" y="5320797"/>
                <a:ext cx="39002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>
                    <a:ln w="19050"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21</a:t>
                </a:r>
                <a:endParaRPr lang="ko-KR" altLang="en-US" sz="1400" dirty="0">
                  <a:ln w="19050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04" name="TextBox 103"/>
              <p:cNvSpPr txBox="1"/>
              <p:nvPr/>
            </p:nvSpPr>
            <p:spPr>
              <a:xfrm>
                <a:off x="6313156" y="5320121"/>
                <a:ext cx="39002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>
                    <a:ln w="19050"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22</a:t>
                </a:r>
                <a:endParaRPr lang="ko-KR" altLang="en-US" sz="1400" dirty="0">
                  <a:ln w="19050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05" name="TextBox 104"/>
              <p:cNvSpPr txBox="1"/>
              <p:nvPr/>
            </p:nvSpPr>
            <p:spPr>
              <a:xfrm>
                <a:off x="6778077" y="5320121"/>
                <a:ext cx="39002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>
                    <a:ln w="19050"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23</a:t>
                </a:r>
                <a:endParaRPr lang="ko-KR" altLang="en-US" sz="1400" dirty="0">
                  <a:ln w="19050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06" name="TextBox 105"/>
              <p:cNvSpPr txBox="1"/>
              <p:nvPr/>
            </p:nvSpPr>
            <p:spPr>
              <a:xfrm>
                <a:off x="7235981" y="5320121"/>
                <a:ext cx="39002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>
                    <a:ln w="19050"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24</a:t>
                </a:r>
                <a:endParaRPr lang="ko-KR" altLang="en-US" sz="1400" dirty="0">
                  <a:ln w="19050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07" name="TextBox 106"/>
              <p:cNvSpPr txBox="1"/>
              <p:nvPr/>
            </p:nvSpPr>
            <p:spPr>
              <a:xfrm>
                <a:off x="4344614" y="5762940"/>
                <a:ext cx="39002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>
                    <a:ln w="19050"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25</a:t>
                </a:r>
                <a:endParaRPr lang="ko-KR" altLang="en-US" sz="1400" dirty="0">
                  <a:ln w="19050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08" name="TextBox 107"/>
              <p:cNvSpPr txBox="1"/>
              <p:nvPr/>
            </p:nvSpPr>
            <p:spPr>
              <a:xfrm>
                <a:off x="4879657" y="5763618"/>
                <a:ext cx="39002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>
                    <a:ln w="19050"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27 </a:t>
                </a:r>
                <a:endParaRPr lang="ko-KR" altLang="en-US" sz="1400" dirty="0">
                  <a:ln w="19050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09" name="TextBox 108"/>
              <p:cNvSpPr txBox="1"/>
              <p:nvPr/>
            </p:nvSpPr>
            <p:spPr>
              <a:xfrm>
                <a:off x="5348081" y="5763616"/>
                <a:ext cx="39002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>
                    <a:ln w="19050"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28</a:t>
                </a:r>
                <a:endParaRPr lang="ko-KR" altLang="en-US" sz="1400" dirty="0">
                  <a:ln w="19050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10" name="TextBox 109"/>
              <p:cNvSpPr txBox="1"/>
              <p:nvPr/>
            </p:nvSpPr>
            <p:spPr>
              <a:xfrm>
                <a:off x="5848025" y="5762940"/>
                <a:ext cx="39002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>
                    <a:ln w="19050"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29</a:t>
                </a:r>
                <a:endParaRPr lang="ko-KR" altLang="en-US" sz="1400" dirty="0">
                  <a:ln w="19050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11" name="TextBox 110"/>
              <p:cNvSpPr txBox="1"/>
              <p:nvPr/>
            </p:nvSpPr>
            <p:spPr>
              <a:xfrm>
                <a:off x="6312946" y="5762940"/>
                <a:ext cx="39002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>
                    <a:ln w="19050"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30</a:t>
                </a:r>
                <a:endParaRPr lang="ko-KR" altLang="en-US" sz="1400" dirty="0">
                  <a:ln w="19050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12" name="TextBox 111"/>
              <p:cNvSpPr txBox="1"/>
              <p:nvPr/>
            </p:nvSpPr>
            <p:spPr>
              <a:xfrm>
                <a:off x="6771646" y="5749098"/>
                <a:ext cx="39002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>
                    <a:ln w="19050"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31</a:t>
                </a:r>
                <a:endParaRPr lang="ko-KR" altLang="en-US" sz="1400" dirty="0">
                  <a:ln w="19050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117" name="TextBox 116"/>
            <p:cNvSpPr txBox="1"/>
            <p:nvPr/>
          </p:nvSpPr>
          <p:spPr>
            <a:xfrm>
              <a:off x="7211999" y="2794417"/>
              <a:ext cx="58303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>
                  <a:solidFill>
                    <a:schemeClr val="bg1">
                      <a:lumMod val="75000"/>
                    </a:schemeClr>
                  </a:solidFill>
                </a:rPr>
                <a:t>→</a:t>
              </a:r>
            </a:p>
          </p:txBody>
        </p:sp>
        <p:sp>
          <p:nvSpPr>
            <p:cNvPr id="118" name="TextBox 117"/>
            <p:cNvSpPr txBox="1"/>
            <p:nvPr/>
          </p:nvSpPr>
          <p:spPr>
            <a:xfrm>
              <a:off x="681063" y="2746623"/>
              <a:ext cx="58303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>
                  <a:solidFill>
                    <a:schemeClr val="bg1">
                      <a:lumMod val="75000"/>
                    </a:schemeClr>
                  </a:solidFill>
                </a:rPr>
                <a:t>←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437E7FC-A66E-4277-B6C2-A7DC1CE5FFDF}"/>
              </a:ext>
            </a:extLst>
          </p:cNvPr>
          <p:cNvSpPr txBox="1"/>
          <p:nvPr/>
        </p:nvSpPr>
        <p:spPr>
          <a:xfrm>
            <a:off x="8158806" y="3256082"/>
            <a:ext cx="1602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2021. 06. 16</a:t>
            </a:r>
            <a:endParaRPr lang="ko-KR" altLang="en-US" dirty="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80105B20-D450-4986-93A2-F8B2858A7D7C}"/>
              </a:ext>
            </a:extLst>
          </p:cNvPr>
          <p:cNvSpPr txBox="1"/>
          <p:nvPr/>
        </p:nvSpPr>
        <p:spPr>
          <a:xfrm>
            <a:off x="10266982" y="3223816"/>
            <a:ext cx="1602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2021. 06. 19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98740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그림 3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71" t="15553" r="6785" b="19487"/>
          <a:stretch/>
        </p:blipFill>
        <p:spPr>
          <a:xfrm>
            <a:off x="144845" y="268672"/>
            <a:ext cx="3850640" cy="1743008"/>
          </a:xfrm>
          <a:prstGeom prst="rect">
            <a:avLst/>
          </a:prstGeom>
        </p:spPr>
      </p:pic>
      <p:sp>
        <p:nvSpPr>
          <p:cNvPr id="40" name="직사각형 39"/>
          <p:cNvSpPr/>
          <p:nvPr/>
        </p:nvSpPr>
        <p:spPr>
          <a:xfrm>
            <a:off x="144845" y="2011680"/>
            <a:ext cx="3850640" cy="13512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3" name="그림 5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56" t="32487" r="1314" b="16781"/>
          <a:stretch/>
        </p:blipFill>
        <p:spPr>
          <a:xfrm>
            <a:off x="4178365" y="268672"/>
            <a:ext cx="3850640" cy="2021840"/>
          </a:xfrm>
          <a:prstGeom prst="rect">
            <a:avLst/>
          </a:prstGeom>
        </p:spPr>
      </p:pic>
      <p:pic>
        <p:nvPicPr>
          <p:cNvPr id="54" name="그림 5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62" t="23738" r="439" b="13234"/>
          <a:stretch/>
        </p:blipFill>
        <p:spPr>
          <a:xfrm>
            <a:off x="8211885" y="268672"/>
            <a:ext cx="3850640" cy="2046672"/>
          </a:xfrm>
          <a:prstGeom prst="rect">
            <a:avLst/>
          </a:prstGeom>
        </p:spPr>
      </p:pic>
      <p:sp>
        <p:nvSpPr>
          <p:cNvPr id="55" name="직사각형 54"/>
          <p:cNvSpPr/>
          <p:nvPr/>
        </p:nvSpPr>
        <p:spPr>
          <a:xfrm>
            <a:off x="4178365" y="2011680"/>
            <a:ext cx="3850640" cy="13512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/>
          <p:cNvSpPr/>
          <p:nvPr/>
        </p:nvSpPr>
        <p:spPr>
          <a:xfrm>
            <a:off x="8211885" y="2011680"/>
            <a:ext cx="3850640" cy="13512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7" name="그림 56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85" t="15061" r="14454" b="19134"/>
          <a:stretch/>
        </p:blipFill>
        <p:spPr>
          <a:xfrm>
            <a:off x="144845" y="3550352"/>
            <a:ext cx="3850640" cy="2021840"/>
          </a:xfrm>
          <a:prstGeom prst="rect">
            <a:avLst/>
          </a:prstGeom>
        </p:spPr>
      </p:pic>
      <p:pic>
        <p:nvPicPr>
          <p:cNvPr id="58" name="그림 57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56" t="12025" r="17756" b="19427"/>
          <a:stretch/>
        </p:blipFill>
        <p:spPr>
          <a:xfrm>
            <a:off x="4178365" y="3550352"/>
            <a:ext cx="3850640" cy="2087312"/>
          </a:xfrm>
          <a:prstGeom prst="rect">
            <a:avLst/>
          </a:prstGeom>
        </p:spPr>
      </p:pic>
      <p:pic>
        <p:nvPicPr>
          <p:cNvPr id="60" name="그림 59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44" t="20889" r="13120" b="8618"/>
          <a:stretch/>
        </p:blipFill>
        <p:spPr>
          <a:xfrm>
            <a:off x="8211885" y="3550352"/>
            <a:ext cx="3850640" cy="2087312"/>
          </a:xfrm>
          <a:prstGeom prst="rect">
            <a:avLst/>
          </a:prstGeom>
        </p:spPr>
      </p:pic>
      <p:sp>
        <p:nvSpPr>
          <p:cNvPr id="62" name="직사각형 61">
            <a:hlinkClick r:id="rId9" action="ppaction://hlinksldjump"/>
          </p:cNvPr>
          <p:cNvSpPr/>
          <p:nvPr/>
        </p:nvSpPr>
        <p:spPr>
          <a:xfrm>
            <a:off x="222070" y="2875694"/>
            <a:ext cx="3696189" cy="38730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객실 선택</a:t>
            </a:r>
          </a:p>
        </p:txBody>
      </p:sp>
      <p:sp>
        <p:nvSpPr>
          <p:cNvPr id="63" name="직사각형 62"/>
          <p:cNvSpPr/>
          <p:nvPr/>
        </p:nvSpPr>
        <p:spPr>
          <a:xfrm>
            <a:off x="8211885" y="5358832"/>
            <a:ext cx="3850640" cy="13512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/>
          <p:cNvSpPr/>
          <p:nvPr/>
        </p:nvSpPr>
        <p:spPr>
          <a:xfrm>
            <a:off x="4178365" y="5358832"/>
            <a:ext cx="3850640" cy="13512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/>
          <p:cNvSpPr/>
          <p:nvPr/>
        </p:nvSpPr>
        <p:spPr>
          <a:xfrm>
            <a:off x="144845" y="5358832"/>
            <a:ext cx="3850640" cy="13512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TextBox 71"/>
          <p:cNvSpPr txBox="1"/>
          <p:nvPr/>
        </p:nvSpPr>
        <p:spPr>
          <a:xfrm>
            <a:off x="144845" y="2104655"/>
            <a:ext cx="9436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err="1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디럭스</a:t>
            </a:r>
            <a:endParaRPr lang="ko-KR" altLang="en-US" sz="1400" b="1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4178365" y="2104654"/>
            <a:ext cx="9436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비즈니스</a:t>
            </a:r>
            <a:endParaRPr lang="ko-KR" altLang="en-US" sz="1400" b="1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8211885" y="2094933"/>
            <a:ext cx="9436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err="1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수페리어</a:t>
            </a:r>
            <a:endParaRPr lang="ko-KR" altLang="en-US" sz="1400" b="1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144844" y="5427649"/>
            <a:ext cx="13385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err="1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디럭스</a:t>
            </a:r>
            <a:r>
              <a:rPr lang="ko-KR" altLang="en-US" sz="1400" b="1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스위트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4178365" y="5418303"/>
            <a:ext cx="15721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비즈니스 스위트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8211885" y="5409538"/>
            <a:ext cx="15721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err="1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수페리어</a:t>
            </a:r>
            <a:r>
              <a:rPr lang="ko-KR" altLang="en-US" sz="1400" b="1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스위트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2597459" y="2543183"/>
            <a:ext cx="14122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n w="19050">
                  <a:noFill/>
                </a:ln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200,000</a:t>
            </a:r>
            <a:r>
              <a:rPr lang="ko-KR" altLang="en-US" sz="1600" dirty="0">
                <a:ln w="19050">
                  <a:noFill/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원</a:t>
            </a:r>
            <a:r>
              <a:rPr lang="en-US" altLang="ko-KR" sz="1600" dirty="0">
                <a:ln w="19050">
                  <a:noFill/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~</a:t>
            </a:r>
            <a:endParaRPr lang="ko-KR" altLang="en-US" sz="1600" dirty="0">
              <a:ln w="19050">
                <a:noFill/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9" name="직사각형 78">
            <a:hlinkClick r:id="rId9" action="ppaction://hlinksldjump"/>
          </p:cNvPr>
          <p:cNvSpPr/>
          <p:nvPr/>
        </p:nvSpPr>
        <p:spPr>
          <a:xfrm>
            <a:off x="4255590" y="2875694"/>
            <a:ext cx="3696189" cy="38730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객실 선택</a:t>
            </a:r>
          </a:p>
        </p:txBody>
      </p:sp>
      <p:sp>
        <p:nvSpPr>
          <p:cNvPr id="80" name="직사각형 79">
            <a:hlinkClick r:id="rId9" action="ppaction://hlinksldjump"/>
          </p:cNvPr>
          <p:cNvSpPr/>
          <p:nvPr/>
        </p:nvSpPr>
        <p:spPr>
          <a:xfrm>
            <a:off x="8289110" y="2875694"/>
            <a:ext cx="3696189" cy="38730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객실 선택</a:t>
            </a:r>
          </a:p>
        </p:txBody>
      </p:sp>
      <p:sp>
        <p:nvSpPr>
          <p:cNvPr id="81" name="직사각형 80">
            <a:hlinkClick r:id="rId9" action="ppaction://hlinksldjump"/>
          </p:cNvPr>
          <p:cNvSpPr/>
          <p:nvPr/>
        </p:nvSpPr>
        <p:spPr>
          <a:xfrm>
            <a:off x="222070" y="6208588"/>
            <a:ext cx="3696189" cy="38730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객실 선택</a:t>
            </a:r>
          </a:p>
        </p:txBody>
      </p:sp>
      <p:sp>
        <p:nvSpPr>
          <p:cNvPr id="82" name="직사각형 81">
            <a:hlinkClick r:id="rId9" action="ppaction://hlinksldjump"/>
          </p:cNvPr>
          <p:cNvSpPr/>
          <p:nvPr/>
        </p:nvSpPr>
        <p:spPr>
          <a:xfrm>
            <a:off x="4255589" y="6220390"/>
            <a:ext cx="3696189" cy="38730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객실 선택</a:t>
            </a:r>
          </a:p>
        </p:txBody>
      </p:sp>
      <p:sp>
        <p:nvSpPr>
          <p:cNvPr id="83" name="직사각형 82">
            <a:hlinkClick r:id="rId9" action="ppaction://hlinksldjump"/>
          </p:cNvPr>
          <p:cNvSpPr/>
          <p:nvPr/>
        </p:nvSpPr>
        <p:spPr>
          <a:xfrm>
            <a:off x="8289109" y="6232192"/>
            <a:ext cx="3696189" cy="38730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객실 선택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2575371" y="2361413"/>
            <a:ext cx="17587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n w="19050">
                  <a:noFill/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100" dirty="0">
                <a:ln w="19050">
                  <a:noFill/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박 기준</a:t>
            </a:r>
            <a:r>
              <a:rPr lang="en-US" altLang="ko-KR" sz="1100" dirty="0">
                <a:ln w="19050">
                  <a:noFill/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(VAT </a:t>
            </a:r>
            <a:r>
              <a:rPr lang="ko-KR" altLang="en-US" sz="1100" dirty="0">
                <a:ln w="19050">
                  <a:noFill/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포함</a:t>
            </a:r>
            <a:r>
              <a:rPr lang="en-US" altLang="ko-KR" sz="1100" dirty="0">
                <a:ln w="19050">
                  <a:noFill/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1100" dirty="0">
              <a:ln w="19050">
                <a:noFill/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6633726" y="2539864"/>
            <a:ext cx="14122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n w="19050">
                  <a:noFill/>
                </a:ln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300,000</a:t>
            </a:r>
            <a:r>
              <a:rPr lang="ko-KR" altLang="en-US" sz="1600" dirty="0">
                <a:ln w="19050">
                  <a:noFill/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원</a:t>
            </a:r>
            <a:r>
              <a:rPr lang="en-US" altLang="ko-KR" sz="1600" dirty="0">
                <a:ln w="19050">
                  <a:noFill/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~</a:t>
            </a:r>
            <a:endParaRPr lang="ko-KR" altLang="en-US" sz="1600" dirty="0">
              <a:ln w="19050">
                <a:noFill/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6611638" y="2358094"/>
            <a:ext cx="17587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n w="19050">
                  <a:noFill/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100" dirty="0">
                <a:ln w="19050">
                  <a:noFill/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박 기준</a:t>
            </a:r>
            <a:r>
              <a:rPr lang="en-US" altLang="ko-KR" sz="1100" dirty="0">
                <a:ln w="19050">
                  <a:noFill/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(VAT </a:t>
            </a:r>
            <a:r>
              <a:rPr lang="ko-KR" altLang="en-US" sz="1100" dirty="0">
                <a:ln w="19050">
                  <a:noFill/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포함</a:t>
            </a:r>
            <a:r>
              <a:rPr lang="en-US" altLang="ko-KR" sz="1100" dirty="0">
                <a:ln w="19050">
                  <a:noFill/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1100" dirty="0">
              <a:ln w="19050">
                <a:noFill/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10669993" y="2553701"/>
            <a:ext cx="14122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n w="19050">
                  <a:noFill/>
                </a:ln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400,000</a:t>
            </a:r>
            <a:r>
              <a:rPr lang="ko-KR" altLang="en-US" sz="1600" dirty="0">
                <a:ln w="19050">
                  <a:noFill/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원</a:t>
            </a:r>
            <a:r>
              <a:rPr lang="en-US" altLang="ko-KR" sz="1600" dirty="0">
                <a:ln w="19050">
                  <a:noFill/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~</a:t>
            </a:r>
            <a:endParaRPr lang="ko-KR" altLang="en-US" sz="1600" dirty="0">
              <a:ln w="19050">
                <a:noFill/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10647905" y="2371931"/>
            <a:ext cx="17587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n w="19050">
                  <a:noFill/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100" dirty="0">
                <a:ln w="19050">
                  <a:noFill/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박 기준</a:t>
            </a:r>
            <a:r>
              <a:rPr lang="en-US" altLang="ko-KR" sz="1100" dirty="0">
                <a:ln w="19050">
                  <a:noFill/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(VAT </a:t>
            </a:r>
            <a:r>
              <a:rPr lang="ko-KR" altLang="en-US" sz="1100" dirty="0">
                <a:ln w="19050">
                  <a:noFill/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포함</a:t>
            </a:r>
            <a:r>
              <a:rPr lang="en-US" altLang="ko-KR" sz="1100" dirty="0">
                <a:ln w="19050">
                  <a:noFill/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1100" dirty="0">
              <a:ln w="19050">
                <a:noFill/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2597459" y="5897332"/>
            <a:ext cx="14122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n w="19050">
                  <a:noFill/>
                </a:ln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500,000</a:t>
            </a:r>
            <a:r>
              <a:rPr lang="ko-KR" altLang="en-US" sz="1600" dirty="0">
                <a:ln w="19050">
                  <a:noFill/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원</a:t>
            </a:r>
            <a:r>
              <a:rPr lang="en-US" altLang="ko-KR" sz="1600" dirty="0">
                <a:ln w="19050">
                  <a:noFill/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~</a:t>
            </a:r>
            <a:endParaRPr lang="ko-KR" altLang="en-US" sz="1600" dirty="0">
              <a:ln w="19050">
                <a:noFill/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2575371" y="5715562"/>
            <a:ext cx="17587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n w="19050">
                  <a:noFill/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100" dirty="0">
                <a:ln w="19050">
                  <a:noFill/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박 기준</a:t>
            </a:r>
            <a:r>
              <a:rPr lang="en-US" altLang="ko-KR" sz="1100" dirty="0">
                <a:ln w="19050">
                  <a:noFill/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(VAT </a:t>
            </a:r>
            <a:r>
              <a:rPr lang="ko-KR" altLang="en-US" sz="1100" dirty="0">
                <a:ln w="19050">
                  <a:noFill/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포함</a:t>
            </a:r>
            <a:r>
              <a:rPr lang="en-US" altLang="ko-KR" sz="1100" dirty="0">
                <a:ln w="19050">
                  <a:noFill/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1100" dirty="0">
              <a:ln w="19050">
                <a:noFill/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6633726" y="5894013"/>
            <a:ext cx="14122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n w="19050">
                  <a:noFill/>
                </a:ln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600,000</a:t>
            </a:r>
            <a:r>
              <a:rPr lang="ko-KR" altLang="en-US" sz="1600" dirty="0">
                <a:ln w="19050">
                  <a:noFill/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원</a:t>
            </a:r>
            <a:r>
              <a:rPr lang="en-US" altLang="ko-KR" sz="1600" dirty="0">
                <a:ln w="19050">
                  <a:noFill/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~</a:t>
            </a:r>
            <a:endParaRPr lang="ko-KR" altLang="en-US" sz="1600" dirty="0">
              <a:ln w="19050">
                <a:noFill/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6611638" y="5712243"/>
            <a:ext cx="17587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n w="19050">
                  <a:noFill/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100" dirty="0">
                <a:ln w="19050">
                  <a:noFill/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박 기준</a:t>
            </a:r>
            <a:r>
              <a:rPr lang="en-US" altLang="ko-KR" sz="1100" dirty="0">
                <a:ln w="19050">
                  <a:noFill/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(VAT </a:t>
            </a:r>
            <a:r>
              <a:rPr lang="ko-KR" altLang="en-US" sz="1100" dirty="0">
                <a:ln w="19050">
                  <a:noFill/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포함</a:t>
            </a:r>
            <a:r>
              <a:rPr lang="en-US" altLang="ko-KR" sz="1100" dirty="0">
                <a:ln w="19050">
                  <a:noFill/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1100" dirty="0">
              <a:ln w="19050">
                <a:noFill/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10669993" y="5907850"/>
            <a:ext cx="14122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n w="19050">
                  <a:noFill/>
                </a:ln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700,000</a:t>
            </a:r>
            <a:r>
              <a:rPr lang="ko-KR" altLang="en-US" sz="1600" dirty="0">
                <a:ln w="19050">
                  <a:noFill/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원</a:t>
            </a:r>
            <a:r>
              <a:rPr lang="en-US" altLang="ko-KR" sz="1600" dirty="0">
                <a:ln w="19050">
                  <a:noFill/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~</a:t>
            </a:r>
            <a:endParaRPr lang="ko-KR" altLang="en-US" sz="1600" dirty="0">
              <a:ln w="19050">
                <a:noFill/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10647905" y="5726080"/>
            <a:ext cx="17587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n w="19050">
                  <a:noFill/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100" dirty="0">
                <a:ln w="19050">
                  <a:noFill/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박 기준</a:t>
            </a:r>
            <a:r>
              <a:rPr lang="en-US" altLang="ko-KR" sz="1100" dirty="0">
                <a:ln w="19050">
                  <a:noFill/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(VAT </a:t>
            </a:r>
            <a:r>
              <a:rPr lang="ko-KR" altLang="en-US" sz="1100" dirty="0">
                <a:ln w="19050">
                  <a:noFill/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포함</a:t>
            </a:r>
            <a:r>
              <a:rPr lang="en-US" altLang="ko-KR" sz="1100" dirty="0">
                <a:ln w="19050">
                  <a:noFill/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1100" dirty="0">
              <a:ln w="19050">
                <a:noFill/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14905"/>
      </p:ext>
    </p:extLst>
  </p:cSld>
  <p:clrMapOvr>
    <a:masterClrMapping/>
  </p:clrMapOvr>
  <p:transition spd="slow">
    <p:push dir="u"/>
  </p:transition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직사각형 40"/>
          <p:cNvSpPr/>
          <p:nvPr/>
        </p:nvSpPr>
        <p:spPr>
          <a:xfrm>
            <a:off x="297836" y="885652"/>
            <a:ext cx="11538564" cy="164256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/>
          <p:cNvSpPr txBox="1"/>
          <p:nvPr/>
        </p:nvSpPr>
        <p:spPr>
          <a:xfrm>
            <a:off x="626113" y="1194764"/>
            <a:ext cx="1462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예약자 이름</a:t>
            </a:r>
          </a:p>
        </p:txBody>
      </p:sp>
      <p:sp>
        <p:nvSpPr>
          <p:cNvPr id="43" name="직사각형 42"/>
          <p:cNvSpPr/>
          <p:nvPr/>
        </p:nvSpPr>
        <p:spPr>
          <a:xfrm>
            <a:off x="626113" y="1558581"/>
            <a:ext cx="5236207" cy="49599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/>
          <p:cNvSpPr txBox="1"/>
          <p:nvPr/>
        </p:nvSpPr>
        <p:spPr>
          <a:xfrm>
            <a:off x="6231256" y="1194764"/>
            <a:ext cx="24977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휴대전화 번호</a:t>
            </a:r>
          </a:p>
        </p:txBody>
      </p:sp>
      <p:sp>
        <p:nvSpPr>
          <p:cNvPr id="54" name="직사각형 53"/>
          <p:cNvSpPr/>
          <p:nvPr/>
        </p:nvSpPr>
        <p:spPr>
          <a:xfrm>
            <a:off x="6265529" y="1544123"/>
            <a:ext cx="1577875" cy="49887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직사각형 54"/>
          <p:cNvSpPr/>
          <p:nvPr/>
        </p:nvSpPr>
        <p:spPr>
          <a:xfrm>
            <a:off x="8116747" y="1531528"/>
            <a:ext cx="1577875" cy="49887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/>
          <p:cNvSpPr/>
          <p:nvPr/>
        </p:nvSpPr>
        <p:spPr>
          <a:xfrm>
            <a:off x="9945914" y="1528830"/>
            <a:ext cx="1577875" cy="49887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TextBox 56"/>
          <p:cNvSpPr txBox="1"/>
          <p:nvPr/>
        </p:nvSpPr>
        <p:spPr>
          <a:xfrm>
            <a:off x="7850005" y="1613848"/>
            <a:ext cx="444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n w="19050">
                  <a:noFill/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endParaRPr lang="ko-KR" altLang="en-US" b="1" dirty="0">
              <a:ln w="19050">
                <a:noFill/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9694622" y="1587780"/>
            <a:ext cx="444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n w="19050">
                  <a:noFill/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endParaRPr lang="ko-KR" altLang="en-US" b="1" dirty="0">
              <a:ln w="19050">
                <a:noFill/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297836" y="2931709"/>
            <a:ext cx="35715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투숙자</a:t>
            </a:r>
            <a:r>
              <a:rPr lang="ko-KR" altLang="en-US" sz="2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정보 입력</a:t>
            </a:r>
          </a:p>
        </p:txBody>
      </p:sp>
      <p:sp>
        <p:nvSpPr>
          <p:cNvPr id="60" name="직사각형 59"/>
          <p:cNvSpPr/>
          <p:nvPr/>
        </p:nvSpPr>
        <p:spPr>
          <a:xfrm>
            <a:off x="297836" y="3459463"/>
            <a:ext cx="11538564" cy="258929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TextBox 61"/>
          <p:cNvSpPr txBox="1"/>
          <p:nvPr/>
        </p:nvSpPr>
        <p:spPr>
          <a:xfrm>
            <a:off x="626112" y="3768576"/>
            <a:ext cx="20897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대표 </a:t>
            </a:r>
            <a:r>
              <a:rPr lang="ko-KR" altLang="en-US" sz="1400" b="1" dirty="0" err="1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투숙자</a:t>
            </a:r>
            <a:r>
              <a:rPr lang="ko-KR" altLang="en-US" sz="1400" b="1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이름</a:t>
            </a:r>
          </a:p>
        </p:txBody>
      </p:sp>
      <p:sp>
        <p:nvSpPr>
          <p:cNvPr id="63" name="직사각형 62"/>
          <p:cNvSpPr/>
          <p:nvPr/>
        </p:nvSpPr>
        <p:spPr>
          <a:xfrm>
            <a:off x="626113" y="4132393"/>
            <a:ext cx="5236207" cy="49599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TextBox 63"/>
          <p:cNvSpPr txBox="1"/>
          <p:nvPr/>
        </p:nvSpPr>
        <p:spPr>
          <a:xfrm>
            <a:off x="700845" y="4243079"/>
            <a:ext cx="41259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</a:rPr>
              <a:t>한글 또는 영문으로 입력해주세요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</a:rPr>
              <a:t>.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6231256" y="3768576"/>
            <a:ext cx="24977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대표 </a:t>
            </a:r>
            <a:r>
              <a:rPr lang="ko-KR" altLang="en-US" sz="1400" b="1" dirty="0" err="1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투숙자</a:t>
            </a:r>
            <a:r>
              <a:rPr lang="ko-KR" altLang="en-US" sz="1400" b="1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휴대전화 번호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626111" y="4937500"/>
            <a:ext cx="20897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대표 </a:t>
            </a:r>
            <a:r>
              <a:rPr lang="ko-KR" altLang="en-US" sz="1400" b="1" dirty="0" err="1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투숙자</a:t>
            </a:r>
            <a:r>
              <a:rPr lang="ko-KR" altLang="en-US" sz="1400" b="1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여권 번호</a:t>
            </a:r>
          </a:p>
        </p:txBody>
      </p:sp>
      <p:sp>
        <p:nvSpPr>
          <p:cNvPr id="72" name="직사각형 71"/>
          <p:cNvSpPr/>
          <p:nvPr/>
        </p:nvSpPr>
        <p:spPr>
          <a:xfrm>
            <a:off x="626112" y="5301317"/>
            <a:ext cx="5236207" cy="49599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TextBox 72"/>
          <p:cNvSpPr txBox="1"/>
          <p:nvPr/>
        </p:nvSpPr>
        <p:spPr>
          <a:xfrm>
            <a:off x="700844" y="5412003"/>
            <a:ext cx="41259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</a:rPr>
              <a:t>여권번호를 입력해주세요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</a:rPr>
              <a:t>.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9105859" y="5297589"/>
            <a:ext cx="2367280" cy="52269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직사각형 74"/>
          <p:cNvSpPr/>
          <p:nvPr/>
        </p:nvSpPr>
        <p:spPr>
          <a:xfrm>
            <a:off x="6267766" y="5295416"/>
            <a:ext cx="2371088" cy="49599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TextBox 75"/>
          <p:cNvSpPr txBox="1"/>
          <p:nvPr/>
        </p:nvSpPr>
        <p:spPr>
          <a:xfrm>
            <a:off x="6263875" y="4937500"/>
            <a:ext cx="1462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이메일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8672473" y="5343038"/>
            <a:ext cx="399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@</a:t>
            </a:r>
            <a:endParaRPr lang="ko-KR" altLang="en-US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8" name="직사각형 77"/>
          <p:cNvSpPr/>
          <p:nvPr/>
        </p:nvSpPr>
        <p:spPr>
          <a:xfrm>
            <a:off x="6263875" y="4129517"/>
            <a:ext cx="1577875" cy="49887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/>
          <p:cNvSpPr/>
          <p:nvPr/>
        </p:nvSpPr>
        <p:spPr>
          <a:xfrm>
            <a:off x="8115093" y="4116922"/>
            <a:ext cx="1577875" cy="49887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/>
          <p:cNvSpPr/>
          <p:nvPr/>
        </p:nvSpPr>
        <p:spPr>
          <a:xfrm>
            <a:off x="9944260" y="4114224"/>
            <a:ext cx="1528879" cy="49887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TextBox 80"/>
          <p:cNvSpPr txBox="1"/>
          <p:nvPr/>
        </p:nvSpPr>
        <p:spPr>
          <a:xfrm>
            <a:off x="7848351" y="4199242"/>
            <a:ext cx="444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n w="19050">
                  <a:noFill/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endParaRPr lang="ko-KR" altLang="en-US" b="1" dirty="0">
              <a:ln w="19050">
                <a:noFill/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9692968" y="4173174"/>
            <a:ext cx="444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n w="19050">
                  <a:noFill/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endParaRPr lang="ko-KR" altLang="en-US" b="1" dirty="0">
              <a:ln w="19050">
                <a:noFill/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297836" y="301098"/>
            <a:ext cx="35715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예약자 정보 입력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4F67DE0-4049-4309-87D3-89BB59167787}"/>
              </a:ext>
            </a:extLst>
          </p:cNvPr>
          <p:cNvSpPr txBox="1"/>
          <p:nvPr/>
        </p:nvSpPr>
        <p:spPr>
          <a:xfrm>
            <a:off x="700844" y="1613848"/>
            <a:ext cx="3168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이성규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3C5BDB3-B51A-4A91-BE79-643E0C780CEA}"/>
              </a:ext>
            </a:extLst>
          </p:cNvPr>
          <p:cNvSpPr txBox="1"/>
          <p:nvPr/>
        </p:nvSpPr>
        <p:spPr>
          <a:xfrm>
            <a:off x="6530800" y="1599934"/>
            <a:ext cx="3168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010</a:t>
            </a:r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3C7A61E-D7EE-47AF-A367-4439775134AB}"/>
              </a:ext>
            </a:extLst>
          </p:cNvPr>
          <p:cNvSpPr txBox="1"/>
          <p:nvPr/>
        </p:nvSpPr>
        <p:spPr>
          <a:xfrm>
            <a:off x="8511322" y="1597349"/>
            <a:ext cx="3168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4906</a:t>
            </a:r>
            <a:endParaRPr lang="ko-KR" alt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612AAE7-637D-4BC1-B141-FA45E7F0B298}"/>
              </a:ext>
            </a:extLst>
          </p:cNvPr>
          <p:cNvSpPr txBox="1"/>
          <p:nvPr/>
        </p:nvSpPr>
        <p:spPr>
          <a:xfrm>
            <a:off x="10320509" y="1575872"/>
            <a:ext cx="3168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8347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82172643"/>
      </p:ext>
    </p:extLst>
  </p:cSld>
  <p:clrMapOvr>
    <a:masterClrMapping/>
  </p:clrMapOvr>
  <p:transition spd="slow">
    <p:push dir="u"/>
  </p:transition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Box 37"/>
          <p:cNvSpPr txBox="1"/>
          <p:nvPr/>
        </p:nvSpPr>
        <p:spPr>
          <a:xfrm>
            <a:off x="297836" y="301098"/>
            <a:ext cx="35715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예약 정보 입력</a:t>
            </a:r>
          </a:p>
        </p:txBody>
      </p:sp>
      <p:sp>
        <p:nvSpPr>
          <p:cNvPr id="41" name="직사각형 40"/>
          <p:cNvSpPr/>
          <p:nvPr/>
        </p:nvSpPr>
        <p:spPr>
          <a:xfrm>
            <a:off x="297836" y="921160"/>
            <a:ext cx="11538564" cy="47649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/>
          <p:cNvSpPr txBox="1"/>
          <p:nvPr/>
        </p:nvSpPr>
        <p:spPr>
          <a:xfrm>
            <a:off x="988879" y="1675241"/>
            <a:ext cx="16560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더블베드</a:t>
            </a:r>
            <a:r>
              <a:rPr lang="ko-KR" altLang="en-US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6352871" y="1272399"/>
            <a:ext cx="1462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투숙 인원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6336957" y="2115022"/>
            <a:ext cx="517096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1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기준 인원을 초과 할 경우 추가 비용이 발생하며</a:t>
            </a:r>
            <a:r>
              <a:rPr lang="en-US" altLang="ko-KR" sz="11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1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최대 인원 초과시 입장이 제한됩니다</a:t>
            </a:r>
            <a:r>
              <a:rPr lang="en-US" altLang="ko-KR" sz="11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1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인원 추가 시</a:t>
            </a:r>
            <a:r>
              <a:rPr lang="en-US" altLang="ko-KR" sz="11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1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추가로 인당 </a:t>
            </a:r>
            <a:r>
              <a:rPr lang="en-US" altLang="ko-KR" sz="11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10,000</a:t>
            </a:r>
            <a:r>
              <a:rPr lang="ko-KR" altLang="en-US" sz="11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원이 부가됩니다</a:t>
            </a:r>
            <a:r>
              <a:rPr lang="en-US" altLang="ko-KR" sz="11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endParaRPr lang="ko-KR" altLang="en-US" sz="1100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598670" y="1278626"/>
            <a:ext cx="19086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400" b="1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필수</a:t>
            </a:r>
            <a:r>
              <a:rPr lang="en-US" altLang="ko-KR" sz="1400" b="1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sz="1400" b="1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기본 침대 </a:t>
            </a:r>
          </a:p>
        </p:txBody>
      </p:sp>
      <p:sp>
        <p:nvSpPr>
          <p:cNvPr id="70" name="직사각형 69"/>
          <p:cNvSpPr/>
          <p:nvPr/>
        </p:nvSpPr>
        <p:spPr>
          <a:xfrm>
            <a:off x="6352871" y="1598164"/>
            <a:ext cx="5236207" cy="49887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678291" y="1686123"/>
            <a:ext cx="260964" cy="25654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ㅍ</a:t>
            </a:r>
            <a:endParaRPr lang="ko-KR" altLang="en-US" dirty="0"/>
          </a:p>
        </p:txBody>
      </p:sp>
      <p:sp>
        <p:nvSpPr>
          <p:cNvPr id="90" name="TextBox 89"/>
          <p:cNvSpPr txBox="1"/>
          <p:nvPr/>
        </p:nvSpPr>
        <p:spPr>
          <a:xfrm>
            <a:off x="3440655" y="1678322"/>
            <a:ext cx="16560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킹베드</a:t>
            </a:r>
            <a:r>
              <a:rPr lang="ko-KR" altLang="en-US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dirty="0" err="1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</a:t>
            </a:r>
          </a:p>
        </p:txBody>
      </p:sp>
      <p:sp>
        <p:nvSpPr>
          <p:cNvPr id="98" name="TextBox 97"/>
          <p:cNvSpPr txBox="1"/>
          <p:nvPr/>
        </p:nvSpPr>
        <p:spPr>
          <a:xfrm>
            <a:off x="616527" y="2085504"/>
            <a:ext cx="502708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1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기본으로 </a:t>
            </a:r>
            <a:r>
              <a:rPr lang="ko-KR" altLang="en-US" sz="1100" dirty="0" err="1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더블베드</a:t>
            </a:r>
            <a:r>
              <a:rPr lang="ko-KR" altLang="en-US" sz="11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두개</a:t>
            </a:r>
            <a:r>
              <a:rPr lang="en-US" altLang="ko-KR" sz="11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100" dirty="0" err="1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킹베드</a:t>
            </a:r>
            <a:r>
              <a:rPr lang="ko-KR" altLang="en-US" sz="11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한 개 중 하나의 침대 구성을 선택할 수 있습니다</a:t>
            </a:r>
            <a:r>
              <a:rPr lang="en-US" altLang="ko-KR" sz="11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1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</p:txBody>
      </p:sp>
      <p:sp>
        <p:nvSpPr>
          <p:cNvPr id="99" name="직사각형 98"/>
          <p:cNvSpPr/>
          <p:nvPr/>
        </p:nvSpPr>
        <p:spPr>
          <a:xfrm>
            <a:off x="3130067" y="1696182"/>
            <a:ext cx="260964" cy="25654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ㅍ</a:t>
            </a:r>
            <a:endParaRPr lang="ko-KR" altLang="en-US" dirty="0"/>
          </a:p>
        </p:txBody>
      </p:sp>
      <p:sp>
        <p:nvSpPr>
          <p:cNvPr id="100" name="직사각형 99"/>
          <p:cNvSpPr/>
          <p:nvPr/>
        </p:nvSpPr>
        <p:spPr>
          <a:xfrm>
            <a:off x="684136" y="3349075"/>
            <a:ext cx="260964" cy="25654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ㅍ</a:t>
            </a:r>
            <a:endParaRPr lang="ko-KR" altLang="en-US" dirty="0"/>
          </a:p>
        </p:txBody>
      </p:sp>
      <p:sp>
        <p:nvSpPr>
          <p:cNvPr id="101" name="TextBox 100"/>
          <p:cNvSpPr txBox="1"/>
          <p:nvPr/>
        </p:nvSpPr>
        <p:spPr>
          <a:xfrm>
            <a:off x="966675" y="3320676"/>
            <a:ext cx="22549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추가</a:t>
            </a:r>
            <a:r>
              <a:rPr lang="en-US" altLang="ko-KR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sz="1400" dirty="0" err="1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더블베드</a:t>
            </a:r>
            <a:r>
              <a:rPr lang="ko-KR" altLang="en-US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</p:txBody>
      </p:sp>
      <p:sp>
        <p:nvSpPr>
          <p:cNvPr id="102" name="TextBox 101"/>
          <p:cNvSpPr txBox="1"/>
          <p:nvPr/>
        </p:nvSpPr>
        <p:spPr>
          <a:xfrm>
            <a:off x="604515" y="2954351"/>
            <a:ext cx="25255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400" b="1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선택</a:t>
            </a:r>
            <a:r>
              <a:rPr lang="en-US" altLang="ko-KR" sz="1400" b="1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sz="1400" b="1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침대 추가 여부</a:t>
            </a:r>
          </a:p>
        </p:txBody>
      </p:sp>
      <p:sp>
        <p:nvSpPr>
          <p:cNvPr id="103" name="TextBox 102"/>
          <p:cNvSpPr txBox="1"/>
          <p:nvPr/>
        </p:nvSpPr>
        <p:spPr>
          <a:xfrm>
            <a:off x="616527" y="3799375"/>
            <a:ext cx="50270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1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추가 시</a:t>
            </a:r>
            <a:r>
              <a:rPr lang="en-US" altLang="ko-KR" sz="11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1</a:t>
            </a:r>
            <a:r>
              <a:rPr lang="ko-KR" altLang="en-US" sz="11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개당</a:t>
            </a:r>
            <a:r>
              <a:rPr lang="en-US" altLang="ko-KR" sz="11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20,000</a:t>
            </a:r>
            <a:r>
              <a:rPr lang="ko-KR" altLang="en-US" sz="11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원의 추가요금이 부과됩니다</a:t>
            </a:r>
            <a:r>
              <a:rPr lang="en-US" altLang="ko-KR" sz="11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 </a:t>
            </a:r>
            <a:endParaRPr lang="ko-KR" altLang="en-US" sz="1100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6336957" y="3251570"/>
            <a:ext cx="25255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셔틀 이용 여부</a:t>
            </a:r>
          </a:p>
        </p:txBody>
      </p:sp>
      <p:sp>
        <p:nvSpPr>
          <p:cNvPr id="105" name="직사각형 104"/>
          <p:cNvSpPr/>
          <p:nvPr/>
        </p:nvSpPr>
        <p:spPr>
          <a:xfrm>
            <a:off x="6479441" y="3714272"/>
            <a:ext cx="260964" cy="25654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ㅍ</a:t>
            </a:r>
            <a:endParaRPr lang="ko-KR" altLang="en-US" dirty="0"/>
          </a:p>
        </p:txBody>
      </p:sp>
      <p:sp>
        <p:nvSpPr>
          <p:cNvPr id="106" name="TextBox 105"/>
          <p:cNvSpPr txBox="1"/>
          <p:nvPr/>
        </p:nvSpPr>
        <p:spPr>
          <a:xfrm>
            <a:off x="6853859" y="3702285"/>
            <a:ext cx="16560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셔틀 이용함</a:t>
            </a:r>
          </a:p>
        </p:txBody>
      </p:sp>
      <p:sp>
        <p:nvSpPr>
          <p:cNvPr id="107" name="직사각형 106"/>
          <p:cNvSpPr/>
          <p:nvPr/>
        </p:nvSpPr>
        <p:spPr>
          <a:xfrm>
            <a:off x="8504860" y="3710633"/>
            <a:ext cx="260964" cy="25654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ㅍ</a:t>
            </a:r>
            <a:endParaRPr lang="ko-KR" altLang="en-US" dirty="0"/>
          </a:p>
        </p:txBody>
      </p:sp>
      <p:sp>
        <p:nvSpPr>
          <p:cNvPr id="108" name="TextBox 107"/>
          <p:cNvSpPr txBox="1"/>
          <p:nvPr/>
        </p:nvSpPr>
        <p:spPr>
          <a:xfrm>
            <a:off x="8862509" y="3710633"/>
            <a:ext cx="22282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셔틀 이용하지 않음</a:t>
            </a:r>
          </a:p>
        </p:txBody>
      </p:sp>
      <p:sp>
        <p:nvSpPr>
          <p:cNvPr id="109" name="TextBox 108"/>
          <p:cNvSpPr txBox="1"/>
          <p:nvPr/>
        </p:nvSpPr>
        <p:spPr>
          <a:xfrm>
            <a:off x="6352871" y="4284309"/>
            <a:ext cx="16560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* </a:t>
            </a:r>
            <a:r>
              <a:rPr lang="ko-KR" altLang="en-US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셔틀 운영시간</a:t>
            </a: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8202798"/>
              </p:ext>
            </p:extLst>
          </p:nvPr>
        </p:nvGraphicFramePr>
        <p:xfrm>
          <a:off x="6497361" y="4692141"/>
          <a:ext cx="5091716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45858">
                  <a:extLst>
                    <a:ext uri="{9D8B030D-6E8A-4147-A177-3AD203B41FA5}">
                      <a16:colId xmlns:a16="http://schemas.microsoft.com/office/drawing/2014/main" val="1270755659"/>
                    </a:ext>
                  </a:extLst>
                </a:gridCol>
                <a:gridCol w="2545858">
                  <a:extLst>
                    <a:ext uri="{9D8B030D-6E8A-4147-A177-3AD203B41FA5}">
                      <a16:colId xmlns:a16="http://schemas.microsoft.com/office/drawing/2014/main" val="12163514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공항 → 리조트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14:00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15458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리조트 → 공항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10:00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3989654"/>
                  </a:ext>
                </a:extLst>
              </a:tr>
            </a:tbl>
          </a:graphicData>
        </a:graphic>
      </p:graphicFrame>
      <p:sp>
        <p:nvSpPr>
          <p:cNvPr id="32" name="직사각형 31"/>
          <p:cNvSpPr/>
          <p:nvPr/>
        </p:nvSpPr>
        <p:spPr>
          <a:xfrm>
            <a:off x="2561662" y="3341326"/>
            <a:ext cx="1893191" cy="30496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3" name="직선 연결선 32"/>
          <p:cNvCxnSpPr/>
          <p:nvPr/>
        </p:nvCxnSpPr>
        <p:spPr>
          <a:xfrm>
            <a:off x="3045122" y="3327223"/>
            <a:ext cx="1318" cy="32844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3963207" y="3323976"/>
            <a:ext cx="1318" cy="32844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3252994" y="3338518"/>
            <a:ext cx="9436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4006333" y="3252249"/>
            <a:ext cx="6003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+</a:t>
            </a:r>
            <a:endParaRPr lang="ko-KR" altLang="en-US" sz="2400" dirty="0">
              <a:solidFill>
                <a:schemeClr val="tx2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2666591" y="3233841"/>
            <a:ext cx="4345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endParaRPr lang="ko-KR" altLang="en-US" sz="24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45" name="직선 연결선 44"/>
          <p:cNvCxnSpPr/>
          <p:nvPr/>
        </p:nvCxnSpPr>
        <p:spPr>
          <a:xfrm flipH="1">
            <a:off x="7044065" y="1590574"/>
            <a:ext cx="2636" cy="521619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/>
          <p:cNvCxnSpPr/>
          <p:nvPr/>
        </p:nvCxnSpPr>
        <p:spPr>
          <a:xfrm flipH="1">
            <a:off x="10960084" y="1592342"/>
            <a:ext cx="2636" cy="521619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8818014" y="1678322"/>
            <a:ext cx="9436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1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11080257" y="1598164"/>
            <a:ext cx="6003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+</a:t>
            </a:r>
            <a:endParaRPr lang="ko-KR" altLang="en-US" sz="2400" dirty="0">
              <a:solidFill>
                <a:schemeClr val="tx2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6553664" y="1590411"/>
            <a:ext cx="379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endParaRPr lang="ko-KR" altLang="en-US" sz="2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7239129"/>
      </p:ext>
    </p:extLst>
  </p:cSld>
  <p:clrMapOvr>
    <a:masterClrMapping/>
  </p:clrMapOvr>
  <p:transition spd="slow">
    <p:push dir="u"/>
  </p:transition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97836" y="301098"/>
            <a:ext cx="35715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유의사항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297836" y="921159"/>
            <a:ext cx="11538564" cy="48069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561996" y="1098105"/>
            <a:ext cx="1074608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요금 정책</a:t>
            </a:r>
            <a:endParaRPr lang="en-US" altLang="ko-KR" sz="1400" b="1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모든 요금에는 세금과 봉사료가 포함되어 있습니다</a:t>
            </a:r>
            <a:r>
              <a:rPr lang="en-US" altLang="ko-KR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객실 요금은 현장에서 </a:t>
            </a:r>
            <a:r>
              <a:rPr lang="ko-KR" altLang="en-US" sz="1400" dirty="0" err="1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투숙자</a:t>
            </a:r>
            <a:r>
              <a:rPr lang="ko-KR" altLang="en-US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정보에 따라 달라질 수 있습니다</a:t>
            </a:r>
            <a:r>
              <a:rPr lang="en-US" altLang="ko-KR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err="1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기준인원</a:t>
            </a:r>
            <a:r>
              <a:rPr lang="ko-KR" altLang="en-US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초과 시 </a:t>
            </a:r>
            <a:r>
              <a:rPr lang="ko-KR" altLang="en-US" sz="1400" dirty="0" err="1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인원추가</a:t>
            </a:r>
            <a:r>
              <a:rPr lang="ko-KR" altLang="en-US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비용이 발생하며 최대인원 초과 시 입실이 제한됩니다</a:t>
            </a:r>
            <a:r>
              <a:rPr lang="en-US" altLang="ko-KR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61996" y="2660045"/>
            <a:ext cx="10746084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취소 규정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예약하신 일자에 체크인 되지 않는 경우 노</a:t>
            </a:r>
            <a:r>
              <a:rPr lang="en-US" altLang="ko-KR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ko-KR" altLang="en-US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쇼</a:t>
            </a:r>
            <a:r>
              <a:rPr lang="en-US" altLang="ko-KR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(No-Show)</a:t>
            </a:r>
            <a:r>
              <a:rPr lang="ko-KR" altLang="en-US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처리되며</a:t>
            </a:r>
            <a:r>
              <a:rPr lang="en-US" altLang="ko-KR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이에 따른 위약금 또는 페널티가 부과됩니다</a:t>
            </a:r>
            <a:r>
              <a:rPr lang="en-US" altLang="ko-KR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이외의 취소 관련 환불 정책은 아래 표를 확인해주세요</a:t>
            </a:r>
            <a:r>
              <a:rPr lang="en-US" altLang="ko-KR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61996" y="4804346"/>
            <a:ext cx="10746084" cy="697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체크인 안내</a:t>
            </a:r>
            <a:endParaRPr lang="en-US" altLang="ko-KR" sz="1400" b="1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r>
            <a:r>
              <a:rPr lang="ko-KR" altLang="en-US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</a:t>
            </a:r>
            <a:r>
              <a:rPr lang="en-US" altLang="ko-KR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오후</a:t>
            </a:r>
            <a:r>
              <a:rPr lang="en-US" altLang="ko-KR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ko-KR" altLang="en-US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</a:t>
            </a:r>
            <a:r>
              <a:rPr lang="en-US" altLang="ko-KR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부터 가능하며</a:t>
            </a:r>
            <a:r>
              <a:rPr lang="en-US" altLang="ko-KR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밤 </a:t>
            </a:r>
            <a:r>
              <a:rPr lang="en-US" altLang="ko-KR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 이후 입실 시 반드시 사전 연락하여 주시기 바랍니다</a:t>
            </a:r>
            <a:r>
              <a:rPr lang="en-US" altLang="ko-KR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</p:txBody>
      </p:sp>
      <p:sp>
        <p:nvSpPr>
          <p:cNvPr id="9" name="직사각형 8">
            <a:hlinkClick r:id="rId3" action="ppaction://hlinksldjump"/>
          </p:cNvPr>
          <p:cNvSpPr/>
          <p:nvPr/>
        </p:nvSpPr>
        <p:spPr>
          <a:xfrm>
            <a:off x="3786300" y="6037785"/>
            <a:ext cx="2364674" cy="508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/>
              <a:t>이전페이지로</a:t>
            </a:r>
          </a:p>
        </p:txBody>
      </p:sp>
      <p:sp>
        <p:nvSpPr>
          <p:cNvPr id="10" name="직사각형 9">
            <a:hlinkClick r:id="rId4" action="ppaction://hlinksldjump"/>
          </p:cNvPr>
          <p:cNvSpPr/>
          <p:nvPr/>
        </p:nvSpPr>
        <p:spPr>
          <a:xfrm>
            <a:off x="6424192" y="6037785"/>
            <a:ext cx="2364674" cy="5083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/>
              <a:t>확인</a:t>
            </a: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7171163"/>
              </p:ext>
            </p:extLst>
          </p:nvPr>
        </p:nvGraphicFramePr>
        <p:xfrm>
          <a:off x="564901" y="3763502"/>
          <a:ext cx="8807472" cy="82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8608">
                  <a:extLst>
                    <a:ext uri="{9D8B030D-6E8A-4147-A177-3AD203B41FA5}">
                      <a16:colId xmlns:a16="http://schemas.microsoft.com/office/drawing/2014/main" val="922716557"/>
                    </a:ext>
                  </a:extLst>
                </a:gridCol>
                <a:gridCol w="978608">
                  <a:extLst>
                    <a:ext uri="{9D8B030D-6E8A-4147-A177-3AD203B41FA5}">
                      <a16:colId xmlns:a16="http://schemas.microsoft.com/office/drawing/2014/main" val="795640312"/>
                    </a:ext>
                  </a:extLst>
                </a:gridCol>
                <a:gridCol w="978608">
                  <a:extLst>
                    <a:ext uri="{9D8B030D-6E8A-4147-A177-3AD203B41FA5}">
                      <a16:colId xmlns:a16="http://schemas.microsoft.com/office/drawing/2014/main" val="2644163018"/>
                    </a:ext>
                  </a:extLst>
                </a:gridCol>
                <a:gridCol w="978608">
                  <a:extLst>
                    <a:ext uri="{9D8B030D-6E8A-4147-A177-3AD203B41FA5}">
                      <a16:colId xmlns:a16="http://schemas.microsoft.com/office/drawing/2014/main" val="94220401"/>
                    </a:ext>
                  </a:extLst>
                </a:gridCol>
                <a:gridCol w="978608">
                  <a:extLst>
                    <a:ext uri="{9D8B030D-6E8A-4147-A177-3AD203B41FA5}">
                      <a16:colId xmlns:a16="http://schemas.microsoft.com/office/drawing/2014/main" val="909728278"/>
                    </a:ext>
                  </a:extLst>
                </a:gridCol>
                <a:gridCol w="978608">
                  <a:extLst>
                    <a:ext uri="{9D8B030D-6E8A-4147-A177-3AD203B41FA5}">
                      <a16:colId xmlns:a16="http://schemas.microsoft.com/office/drawing/2014/main" val="4163871672"/>
                    </a:ext>
                  </a:extLst>
                </a:gridCol>
                <a:gridCol w="978608">
                  <a:extLst>
                    <a:ext uri="{9D8B030D-6E8A-4147-A177-3AD203B41FA5}">
                      <a16:colId xmlns:a16="http://schemas.microsoft.com/office/drawing/2014/main" val="1110158143"/>
                    </a:ext>
                  </a:extLst>
                </a:gridCol>
                <a:gridCol w="978608">
                  <a:extLst>
                    <a:ext uri="{9D8B030D-6E8A-4147-A177-3AD203B41FA5}">
                      <a16:colId xmlns:a16="http://schemas.microsoft.com/office/drawing/2014/main" val="233656623"/>
                    </a:ext>
                  </a:extLst>
                </a:gridCol>
                <a:gridCol w="978608">
                  <a:extLst>
                    <a:ext uri="{9D8B030D-6E8A-4147-A177-3AD203B41FA5}">
                      <a16:colId xmlns:a16="http://schemas.microsoft.com/office/drawing/2014/main" val="95167298"/>
                    </a:ext>
                  </a:extLst>
                </a:gridCol>
              </a:tblGrid>
              <a:tr h="270975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</a:p>
                  </a:txBody>
                  <a:tcPr anchor="ctr">
                    <a:lnL w="12700" cmpd="sng">
                      <a:noFill/>
                    </a:lnL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7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예약 취소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err="1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예약불이행</a:t>
                      </a:r>
                      <a:endParaRPr lang="en-US" altLang="ko-KR" sz="1200" b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(No-show)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6498663"/>
                  </a:ext>
                </a:extLst>
              </a:tr>
              <a:tr h="270975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 전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 전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 전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 전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 전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 전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당일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089623"/>
                  </a:ext>
                </a:extLst>
              </a:tr>
              <a:tr h="270975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0%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0%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40%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60%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60%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90%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90%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100%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30090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13986382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hlinkClick r:id="rId3" action="ppaction://hlinksldjump"/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189" b="40718"/>
          <a:stretch/>
        </p:blipFill>
        <p:spPr>
          <a:xfrm>
            <a:off x="0" y="1"/>
            <a:ext cx="12192000" cy="4109884"/>
          </a:xfrm>
          <a:prstGeom prst="rect">
            <a:avLst/>
          </a:prstGeom>
        </p:spPr>
      </p:pic>
      <p:sp>
        <p:nvSpPr>
          <p:cNvPr id="15" name="TextBox 14">
            <a:hlinkClick r:id="rId6" action="ppaction://hlinksldjump"/>
            <a:extLst>
              <a:ext uri="{FF2B5EF4-FFF2-40B4-BE49-F238E27FC236}">
                <a16:creationId xmlns:a16="http://schemas.microsoft.com/office/drawing/2014/main" id="{5B91270C-A6C4-4B12-990A-8E450FC54BC3}"/>
              </a:ext>
            </a:extLst>
          </p:cNvPr>
          <p:cNvSpPr txBox="1"/>
          <p:nvPr/>
        </p:nvSpPr>
        <p:spPr>
          <a:xfrm>
            <a:off x="10173433" y="702447"/>
            <a:ext cx="15975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고객센터</a:t>
            </a:r>
          </a:p>
        </p:txBody>
      </p:sp>
      <p:sp>
        <p:nvSpPr>
          <p:cNvPr id="7" name="TextBox 6">
            <a:hlinkClick r:id="rId3" action="ppaction://hlinksldjump"/>
          </p:cNvPr>
          <p:cNvSpPr txBox="1"/>
          <p:nvPr/>
        </p:nvSpPr>
        <p:spPr>
          <a:xfrm>
            <a:off x="286593" y="645658"/>
            <a:ext cx="26021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n w="19050">
                  <a:noFill/>
                </a:ln>
                <a:solidFill>
                  <a:schemeClr val="accent4">
                    <a:lumMod val="20000"/>
                    <a:lumOff val="8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DASAN RESORT</a:t>
            </a:r>
            <a:endParaRPr lang="ko-KR" altLang="en-US" sz="2400" b="1" dirty="0">
              <a:ln w="19050">
                <a:noFill/>
              </a:ln>
              <a:solidFill>
                <a:schemeClr val="accent4">
                  <a:lumMod val="20000"/>
                  <a:lumOff val="8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사각형: 둥근 모서리 1">
            <a:hlinkClick r:id="rId3" action="ppaction://hlinksldjump"/>
            <a:extLst>
              <a:ext uri="{FF2B5EF4-FFF2-40B4-BE49-F238E27FC236}">
                <a16:creationId xmlns:a16="http://schemas.microsoft.com/office/drawing/2014/main" id="{8F4F97A4-CEC4-4834-BF30-6D2B84AA1953}"/>
              </a:ext>
            </a:extLst>
          </p:cNvPr>
          <p:cNvSpPr/>
          <p:nvPr/>
        </p:nvSpPr>
        <p:spPr>
          <a:xfrm>
            <a:off x="9379931" y="169277"/>
            <a:ext cx="2674641" cy="304586"/>
          </a:xfrm>
          <a:prstGeom prst="roundRect">
            <a:avLst>
              <a:gd name="adj" fmla="val 24708"/>
            </a:avLst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2" name="그림 11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3806" y="76946"/>
            <a:ext cx="480029" cy="480029"/>
          </a:xfrm>
          <a:prstGeom prst="rect">
            <a:avLst/>
          </a:prstGeom>
        </p:spPr>
      </p:pic>
      <p:sp>
        <p:nvSpPr>
          <p:cNvPr id="13" name="TextBox 12">
            <a:hlinkClick r:id="rId6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3327558" y="715382"/>
            <a:ext cx="16625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통합예약</a:t>
            </a:r>
          </a:p>
        </p:txBody>
      </p:sp>
      <p:sp>
        <p:nvSpPr>
          <p:cNvPr id="14" name="TextBox 13">
            <a:hlinkClick r:id="rId6" action="ppaction://hlinksldjump"/>
            <a:extLst>
              <a:ext uri="{FF2B5EF4-FFF2-40B4-BE49-F238E27FC236}">
                <a16:creationId xmlns:a16="http://schemas.microsoft.com/office/drawing/2014/main" id="{7998F973-8D88-4A40-85FA-9758A265D305}"/>
              </a:ext>
            </a:extLst>
          </p:cNvPr>
          <p:cNvSpPr txBox="1"/>
          <p:nvPr/>
        </p:nvSpPr>
        <p:spPr>
          <a:xfrm>
            <a:off x="5483619" y="715382"/>
            <a:ext cx="21283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리조트 안내</a:t>
            </a:r>
          </a:p>
        </p:txBody>
      </p:sp>
      <p:sp>
        <p:nvSpPr>
          <p:cNvPr id="19" name="TextBox 18">
            <a:hlinkClick r:id="rId6" action="ppaction://hlinksldjump"/>
            <a:extLst>
              <a:ext uri="{FF2B5EF4-FFF2-40B4-BE49-F238E27FC236}">
                <a16:creationId xmlns:a16="http://schemas.microsoft.com/office/drawing/2014/main" id="{7998F973-8D88-4A40-85FA-9758A265D305}"/>
              </a:ext>
            </a:extLst>
          </p:cNvPr>
          <p:cNvSpPr txBox="1"/>
          <p:nvPr/>
        </p:nvSpPr>
        <p:spPr>
          <a:xfrm>
            <a:off x="7759805" y="706847"/>
            <a:ext cx="21283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리조트 소식</a:t>
            </a:r>
          </a:p>
        </p:txBody>
      </p:sp>
      <p:sp>
        <p:nvSpPr>
          <p:cNvPr id="40" name="TextBox 39">
            <a:hlinkClick r:id="rId3" action="ppaction://hlinksldjump"/>
            <a:extLst>
              <a:ext uri="{FF2B5EF4-FFF2-40B4-BE49-F238E27FC236}">
                <a16:creationId xmlns:a16="http://schemas.microsoft.com/office/drawing/2014/main" id="{7998F973-8D88-4A40-85FA-9758A265D305}"/>
              </a:ext>
            </a:extLst>
          </p:cNvPr>
          <p:cNvSpPr txBox="1"/>
          <p:nvPr/>
        </p:nvSpPr>
        <p:spPr>
          <a:xfrm>
            <a:off x="577535" y="2152478"/>
            <a:ext cx="447682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ln w="19050">
                  <a:noFill/>
                </a:ln>
                <a:solidFill>
                  <a:schemeClr val="bg1"/>
                </a:solidFill>
                <a:latin typeface="맑은 고딕" panose="020B0503020000020004" pitchFamily="50" charset="-127"/>
              </a:rPr>
              <a:t>DASAN RESORT_SUWON</a:t>
            </a:r>
            <a:endParaRPr lang="en-US" altLang="ko-KR" sz="1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조선 성곽 건축의 꽃</a:t>
            </a:r>
            <a:r>
              <a:rPr lang="en-US" altLang="ko-KR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수원 화성을 품은 공간으로의 초대 </a:t>
            </a:r>
          </a:p>
        </p:txBody>
      </p:sp>
      <p:cxnSp>
        <p:nvCxnSpPr>
          <p:cNvPr id="42" name="직선 연결선 41">
            <a:hlinkClick r:id="rId3" action="ppaction://hlinksldjump"/>
          </p:cNvPr>
          <p:cNvCxnSpPr/>
          <p:nvPr/>
        </p:nvCxnSpPr>
        <p:spPr>
          <a:xfrm>
            <a:off x="501203" y="2219385"/>
            <a:ext cx="1727" cy="1216153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hlinkClick r:id="rId9" action="ppaction://hlinksldjump"/>
          </p:cNvPr>
          <p:cNvSpPr txBox="1"/>
          <p:nvPr/>
        </p:nvSpPr>
        <p:spPr>
          <a:xfrm>
            <a:off x="213825" y="4463154"/>
            <a:ext cx="31137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RESORT NEWS</a:t>
            </a:r>
            <a:endParaRPr lang="ko-KR" altLang="en-US" sz="3200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3116166" y="4574459"/>
            <a:ext cx="432000" cy="432000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3" name="직사각형 72">
            <a:hlinkClick r:id="rId9" action="ppaction://hlinksldjump"/>
          </p:cNvPr>
          <p:cNvSpPr/>
          <p:nvPr/>
        </p:nvSpPr>
        <p:spPr>
          <a:xfrm>
            <a:off x="3083153" y="4445329"/>
            <a:ext cx="50847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dirty="0">
                <a:ln w="19050">
                  <a:noFill/>
                </a:ln>
                <a:solidFill>
                  <a:schemeClr val="bg2">
                    <a:lumMod val="75000"/>
                  </a:schemeClr>
                </a:solidFill>
                <a:latin typeface="맑은 고딕" panose="020B0503020000020004" pitchFamily="50" charset="-127"/>
              </a:rPr>
              <a:t>+</a:t>
            </a:r>
            <a:endParaRPr lang="ko-KR" altLang="en-US" sz="3600" dirty="0">
              <a:ln w="19050">
                <a:noFill/>
              </a:ln>
              <a:solidFill>
                <a:schemeClr val="bg2">
                  <a:lumMod val="75000"/>
                </a:schemeClr>
              </a:solidFill>
              <a:latin typeface="맑은 고딕" panose="020B0503020000020004" pitchFamily="50" charset="-127"/>
            </a:endParaRPr>
          </a:p>
        </p:txBody>
      </p:sp>
      <p:cxnSp>
        <p:nvCxnSpPr>
          <p:cNvPr id="75" name="직선 연결선 74"/>
          <p:cNvCxnSpPr/>
          <p:nvPr/>
        </p:nvCxnSpPr>
        <p:spPr>
          <a:xfrm>
            <a:off x="213825" y="5278473"/>
            <a:ext cx="11722536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hlinkClick r:id="rId10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675858" y="5416127"/>
            <a:ext cx="16625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다산리조트</a:t>
            </a:r>
          </a:p>
        </p:txBody>
      </p:sp>
      <p:sp>
        <p:nvSpPr>
          <p:cNvPr id="78" name="TextBox 77">
            <a:hlinkClick r:id="rId10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3337389" y="5425959"/>
            <a:ext cx="34044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다산리조트 </a:t>
            </a:r>
            <a:r>
              <a:rPr lang="ko-KR" altLang="en-US" sz="16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그랜드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오픈 안내</a:t>
            </a:r>
          </a:p>
        </p:txBody>
      </p:sp>
      <p:sp>
        <p:nvSpPr>
          <p:cNvPr id="79" name="TextBox 78">
            <a:hlinkClick r:id="rId10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10004176" y="5419080"/>
            <a:ext cx="14261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2021.06.15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80" name="직선 연결선 79"/>
          <p:cNvCxnSpPr/>
          <p:nvPr/>
        </p:nvCxnSpPr>
        <p:spPr>
          <a:xfrm>
            <a:off x="234732" y="5856469"/>
            <a:ext cx="11722536" cy="0"/>
          </a:xfrm>
          <a:prstGeom prst="line">
            <a:avLst/>
          </a:prstGeom>
          <a:ln w="1905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hlinkClick r:id="rId11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675858" y="5943472"/>
            <a:ext cx="16625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다산리조트</a:t>
            </a:r>
          </a:p>
        </p:txBody>
      </p:sp>
      <p:sp>
        <p:nvSpPr>
          <p:cNvPr id="82" name="TextBox 81">
            <a:hlinkClick r:id="rId11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3352111" y="6005770"/>
            <a:ext cx="40614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인 이상 </a:t>
            </a:r>
            <a:r>
              <a:rPr lang="ko-KR" altLang="en-US" sz="16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집합금지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명령에 따른 운영 안내</a:t>
            </a:r>
          </a:p>
        </p:txBody>
      </p:sp>
      <p:sp>
        <p:nvSpPr>
          <p:cNvPr id="83" name="TextBox 82">
            <a:hlinkClick r:id="rId11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10004176" y="5955305"/>
            <a:ext cx="14261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2021.06.15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84" name="직선 연결선 83"/>
          <p:cNvCxnSpPr/>
          <p:nvPr/>
        </p:nvCxnSpPr>
        <p:spPr>
          <a:xfrm>
            <a:off x="254396" y="6441489"/>
            <a:ext cx="11722536" cy="0"/>
          </a:xfrm>
          <a:prstGeom prst="line">
            <a:avLst/>
          </a:prstGeom>
          <a:ln w="1905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hlinkClick r:id="rId6" action="ppaction://hlinksldjump"/>
            <a:extLst>
              <a:ext uri="{FF2B5EF4-FFF2-40B4-BE49-F238E27FC236}">
                <a16:creationId xmlns:a16="http://schemas.microsoft.com/office/drawing/2014/main" id="{7998F973-8D88-4A40-85FA-9758A265D305}"/>
              </a:ext>
            </a:extLst>
          </p:cNvPr>
          <p:cNvSpPr txBox="1"/>
          <p:nvPr/>
        </p:nvSpPr>
        <p:spPr>
          <a:xfrm>
            <a:off x="6722074" y="184216"/>
            <a:ext cx="8784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로그아웃</a:t>
            </a:r>
          </a:p>
        </p:txBody>
      </p:sp>
      <p:sp>
        <p:nvSpPr>
          <p:cNvPr id="28" name="TextBox 27">
            <a:hlinkClick r:id="rId6" action="ppaction://hlinksldjump"/>
            <a:extLst>
              <a:ext uri="{FF2B5EF4-FFF2-40B4-BE49-F238E27FC236}">
                <a16:creationId xmlns:a16="http://schemas.microsoft.com/office/drawing/2014/main" id="{7998F973-8D88-4A40-85FA-9758A265D305}"/>
              </a:ext>
            </a:extLst>
          </p:cNvPr>
          <p:cNvSpPr txBox="1"/>
          <p:nvPr/>
        </p:nvSpPr>
        <p:spPr>
          <a:xfrm>
            <a:off x="7488430" y="186512"/>
            <a:ext cx="12533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마이페이지</a:t>
            </a:r>
            <a:endParaRPr lang="ko-KR" altLang="en-US" sz="12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TextBox 28">
            <a:hlinkClick r:id="rId6" action="ppaction://hlinksldjump"/>
            <a:extLst>
              <a:ext uri="{FF2B5EF4-FFF2-40B4-BE49-F238E27FC236}">
                <a16:creationId xmlns:a16="http://schemas.microsoft.com/office/drawing/2014/main" id="{7998F973-8D88-4A40-85FA-9758A265D305}"/>
              </a:ext>
            </a:extLst>
          </p:cNvPr>
          <p:cNvSpPr txBox="1"/>
          <p:nvPr/>
        </p:nvSpPr>
        <p:spPr>
          <a:xfrm>
            <a:off x="8411551" y="184216"/>
            <a:ext cx="9391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예약조회</a:t>
            </a:r>
            <a:endParaRPr lang="ko-KR" altLang="en-US" sz="12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0698433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hlinkClick r:id="rId3" action="ppaction://hlinksldjump"/>
          </p:cNvPr>
          <p:cNvSpPr txBox="1"/>
          <p:nvPr/>
        </p:nvSpPr>
        <p:spPr>
          <a:xfrm>
            <a:off x="286593" y="373809"/>
            <a:ext cx="26021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n w="19050">
                  <a:noFill/>
                </a:ln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DASAN RESORT</a:t>
            </a:r>
            <a:endParaRPr lang="ko-KR" altLang="en-US" sz="2400" b="1" dirty="0">
              <a:ln w="19050">
                <a:noFill/>
              </a:ln>
              <a:solidFill>
                <a:schemeClr val="tx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3" name="직선 연결선 22"/>
          <p:cNvCxnSpPr/>
          <p:nvPr/>
        </p:nvCxnSpPr>
        <p:spPr>
          <a:xfrm>
            <a:off x="286593" y="1062496"/>
            <a:ext cx="11722536" cy="0"/>
          </a:xfrm>
          <a:prstGeom prst="line">
            <a:avLst/>
          </a:prstGeom>
          <a:ln w="1905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387268" y="1293375"/>
            <a:ext cx="12198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결제</a:t>
            </a:r>
            <a:endParaRPr lang="ko-KR" altLang="en-US" sz="3200" b="1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87268" y="2047542"/>
            <a:ext cx="35715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 w="19050">
                  <a:noFill/>
                </a:ln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객실 예약 정보 확인</a:t>
            </a:r>
          </a:p>
        </p:txBody>
      </p:sp>
      <p:cxnSp>
        <p:nvCxnSpPr>
          <p:cNvPr id="27" name="직선 연결선 26"/>
          <p:cNvCxnSpPr/>
          <p:nvPr/>
        </p:nvCxnSpPr>
        <p:spPr>
          <a:xfrm>
            <a:off x="387268" y="2617044"/>
            <a:ext cx="11159168" cy="379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EB6C9515-8D43-4214-9B4F-01D0FF28E98C}"/>
              </a:ext>
            </a:extLst>
          </p:cNvPr>
          <p:cNvSpPr txBox="1"/>
          <p:nvPr/>
        </p:nvSpPr>
        <p:spPr>
          <a:xfrm>
            <a:off x="496625" y="2889070"/>
            <a:ext cx="1624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예약 유형</a:t>
            </a:r>
          </a:p>
        </p:txBody>
      </p:sp>
      <p:cxnSp>
        <p:nvCxnSpPr>
          <p:cNvPr id="33" name="직선 연결선 32"/>
          <p:cNvCxnSpPr/>
          <p:nvPr/>
        </p:nvCxnSpPr>
        <p:spPr>
          <a:xfrm flipV="1">
            <a:off x="449911" y="5211962"/>
            <a:ext cx="11145516" cy="7529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1694D132-3EDA-4047-962C-E0E71C76AA68}"/>
              </a:ext>
            </a:extLst>
          </p:cNvPr>
          <p:cNvSpPr txBox="1"/>
          <p:nvPr/>
        </p:nvSpPr>
        <p:spPr>
          <a:xfrm>
            <a:off x="496625" y="3426602"/>
            <a:ext cx="1624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투숙기간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694D132-3EDA-4047-962C-E0E71C76AA68}"/>
              </a:ext>
            </a:extLst>
          </p:cNvPr>
          <p:cNvSpPr txBox="1"/>
          <p:nvPr/>
        </p:nvSpPr>
        <p:spPr>
          <a:xfrm>
            <a:off x="496625" y="3966313"/>
            <a:ext cx="1624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객실 수 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1694D132-3EDA-4047-962C-E0E71C76AA68}"/>
              </a:ext>
            </a:extLst>
          </p:cNvPr>
          <p:cNvSpPr txBox="1"/>
          <p:nvPr/>
        </p:nvSpPr>
        <p:spPr>
          <a:xfrm>
            <a:off x="496625" y="4506024"/>
            <a:ext cx="1624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투숙 객실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1694D132-3EDA-4047-962C-E0E71C76AA68}"/>
              </a:ext>
            </a:extLst>
          </p:cNvPr>
          <p:cNvSpPr txBox="1"/>
          <p:nvPr/>
        </p:nvSpPr>
        <p:spPr>
          <a:xfrm>
            <a:off x="5966852" y="2889070"/>
            <a:ext cx="1624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chemeClr val="bg1">
                    <a:lumMod val="50000"/>
                  </a:schemeClr>
                </a:solidFill>
              </a:rPr>
              <a:t>투숙 인원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1694D132-3EDA-4047-962C-E0E71C76AA68}"/>
              </a:ext>
            </a:extLst>
          </p:cNvPr>
          <p:cNvSpPr txBox="1"/>
          <p:nvPr/>
        </p:nvSpPr>
        <p:spPr>
          <a:xfrm>
            <a:off x="5966852" y="3426602"/>
            <a:ext cx="1847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침대 구성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694D132-3EDA-4047-962C-E0E71C76AA68}"/>
              </a:ext>
            </a:extLst>
          </p:cNvPr>
          <p:cNvSpPr txBox="1"/>
          <p:nvPr/>
        </p:nvSpPr>
        <p:spPr>
          <a:xfrm>
            <a:off x="5966852" y="3966313"/>
            <a:ext cx="1847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chemeClr val="bg1">
                    <a:lumMod val="50000"/>
                  </a:schemeClr>
                </a:solidFill>
              </a:rPr>
              <a:t>추가 침대 여부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694D132-3EDA-4047-962C-E0E71C76AA68}"/>
              </a:ext>
            </a:extLst>
          </p:cNvPr>
          <p:cNvSpPr txBox="1"/>
          <p:nvPr/>
        </p:nvSpPr>
        <p:spPr>
          <a:xfrm>
            <a:off x="5969758" y="4534088"/>
            <a:ext cx="1847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셔틀 이용 여부</a:t>
            </a:r>
          </a:p>
        </p:txBody>
      </p:sp>
      <p:sp>
        <p:nvSpPr>
          <p:cNvPr id="64" name="직사각형 63">
            <a:hlinkClick r:id="rId4" action="ppaction://hlinksldjump"/>
          </p:cNvPr>
          <p:cNvSpPr/>
          <p:nvPr/>
        </p:nvSpPr>
        <p:spPr>
          <a:xfrm>
            <a:off x="3786300" y="6023930"/>
            <a:ext cx="2364674" cy="508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/>
              <a:t>취소</a:t>
            </a:r>
          </a:p>
        </p:txBody>
      </p:sp>
      <p:sp>
        <p:nvSpPr>
          <p:cNvPr id="65" name="직사각형 64">
            <a:hlinkClick r:id="rId5" action="ppaction://hlinksldjump"/>
          </p:cNvPr>
          <p:cNvSpPr/>
          <p:nvPr/>
        </p:nvSpPr>
        <p:spPr>
          <a:xfrm>
            <a:off x="6424192" y="6023930"/>
            <a:ext cx="2364674" cy="5083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/>
              <a:t>다음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EB6C9515-8D43-4214-9B4F-01D0FF28E98C}"/>
              </a:ext>
            </a:extLst>
          </p:cNvPr>
          <p:cNvSpPr txBox="1"/>
          <p:nvPr/>
        </p:nvSpPr>
        <p:spPr>
          <a:xfrm>
            <a:off x="1951352" y="2889070"/>
            <a:ext cx="2177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온라인 회원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EB6C9515-8D43-4214-9B4F-01D0FF28E98C}"/>
              </a:ext>
            </a:extLst>
          </p:cNvPr>
          <p:cNvSpPr txBox="1"/>
          <p:nvPr/>
        </p:nvSpPr>
        <p:spPr>
          <a:xfrm>
            <a:off x="1951351" y="3442710"/>
            <a:ext cx="4015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2021.06.15(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화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)~2021.06.16(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수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 / 1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박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EB6C9515-8D43-4214-9B4F-01D0FF28E98C}"/>
              </a:ext>
            </a:extLst>
          </p:cNvPr>
          <p:cNvSpPr txBox="1"/>
          <p:nvPr/>
        </p:nvSpPr>
        <p:spPr>
          <a:xfrm>
            <a:off x="1951111" y="3966313"/>
            <a:ext cx="4015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실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EB6C9515-8D43-4214-9B4F-01D0FF28E98C}"/>
              </a:ext>
            </a:extLst>
          </p:cNvPr>
          <p:cNvSpPr txBox="1"/>
          <p:nvPr/>
        </p:nvSpPr>
        <p:spPr>
          <a:xfrm>
            <a:off x="1951110" y="4521511"/>
            <a:ext cx="4015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디럭스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EB6C9515-8D43-4214-9B4F-01D0FF28E98C}"/>
              </a:ext>
            </a:extLst>
          </p:cNvPr>
          <p:cNvSpPr txBox="1"/>
          <p:nvPr/>
        </p:nvSpPr>
        <p:spPr>
          <a:xfrm>
            <a:off x="7813964" y="2889070"/>
            <a:ext cx="2177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명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EB6C9515-8D43-4214-9B4F-01D0FF28E98C}"/>
              </a:ext>
            </a:extLst>
          </p:cNvPr>
          <p:cNvSpPr txBox="1"/>
          <p:nvPr/>
        </p:nvSpPr>
        <p:spPr>
          <a:xfrm>
            <a:off x="7813964" y="3427691"/>
            <a:ext cx="2177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더블베드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개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EB6C9515-8D43-4214-9B4F-01D0FF28E98C}"/>
              </a:ext>
            </a:extLst>
          </p:cNvPr>
          <p:cNvSpPr txBox="1"/>
          <p:nvPr/>
        </p:nvSpPr>
        <p:spPr>
          <a:xfrm>
            <a:off x="7813964" y="3928744"/>
            <a:ext cx="2177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EB6C9515-8D43-4214-9B4F-01D0FF28E98C}"/>
              </a:ext>
            </a:extLst>
          </p:cNvPr>
          <p:cNvSpPr txBox="1"/>
          <p:nvPr/>
        </p:nvSpPr>
        <p:spPr>
          <a:xfrm>
            <a:off x="7813964" y="4521511"/>
            <a:ext cx="2177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984010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hlinkClick r:id="rId3" action="ppaction://hlinksldjump"/>
          </p:cNvPr>
          <p:cNvSpPr txBox="1"/>
          <p:nvPr/>
        </p:nvSpPr>
        <p:spPr>
          <a:xfrm>
            <a:off x="286593" y="373809"/>
            <a:ext cx="26021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n w="19050">
                  <a:noFill/>
                </a:ln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DASAN RESORT</a:t>
            </a:r>
            <a:endParaRPr lang="ko-KR" altLang="en-US" sz="2400" b="1" dirty="0">
              <a:ln w="19050">
                <a:noFill/>
              </a:ln>
              <a:solidFill>
                <a:schemeClr val="tx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3" name="직선 연결선 22"/>
          <p:cNvCxnSpPr/>
          <p:nvPr/>
        </p:nvCxnSpPr>
        <p:spPr>
          <a:xfrm>
            <a:off x="286593" y="1062496"/>
            <a:ext cx="11722536" cy="0"/>
          </a:xfrm>
          <a:prstGeom prst="line">
            <a:avLst/>
          </a:prstGeom>
          <a:ln w="1905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387268" y="1293375"/>
            <a:ext cx="12198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결제</a:t>
            </a:r>
            <a:endParaRPr lang="ko-KR" altLang="en-US" sz="3200" b="1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484253" y="3311688"/>
            <a:ext cx="11159168" cy="84606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717682" y="3449335"/>
            <a:ext cx="15523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총 금액</a:t>
            </a:r>
            <a:endParaRPr lang="en-US" altLang="ko-KR" sz="1600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(VAT </a:t>
            </a:r>
            <a:r>
              <a:rPr lang="ko-KR" altLang="en-US" sz="1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포함</a:t>
            </a:r>
            <a:r>
              <a:rPr lang="en-US" altLang="ko-KR" sz="1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1600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9525640" y="3458245"/>
            <a:ext cx="20632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n w="19050">
                  <a:noFill/>
                </a:ln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200,000</a:t>
            </a:r>
            <a:r>
              <a:rPr lang="ko-KR" altLang="en-US" sz="2000" dirty="0">
                <a:ln w="19050">
                  <a:noFill/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원</a:t>
            </a:r>
            <a:endParaRPr lang="ko-KR" altLang="en-US" sz="4000" dirty="0">
              <a:ln w="19050">
                <a:noFill/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387268" y="1920255"/>
            <a:ext cx="70526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객실 요금은 주중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주말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성수기 및 특정 기간별로 상이할 수 있습니다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4" name="직선 연결선 43"/>
          <p:cNvCxnSpPr/>
          <p:nvPr/>
        </p:nvCxnSpPr>
        <p:spPr>
          <a:xfrm>
            <a:off x="484253" y="2374316"/>
            <a:ext cx="11159168" cy="379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657472" y="2467874"/>
            <a:ext cx="22312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디럭스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 2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7958169" y="2523632"/>
            <a:ext cx="22312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200,000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원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×1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10189410" y="2514606"/>
            <a:ext cx="22312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200,000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원</a:t>
            </a:r>
          </a:p>
        </p:txBody>
      </p:sp>
      <p:sp>
        <p:nvSpPr>
          <p:cNvPr id="51" name="직사각형 50">
            <a:hlinkClick r:id="rId4" action="ppaction://hlinksldjump"/>
          </p:cNvPr>
          <p:cNvSpPr/>
          <p:nvPr/>
        </p:nvSpPr>
        <p:spPr>
          <a:xfrm>
            <a:off x="4965524" y="6112549"/>
            <a:ext cx="2364674" cy="5083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/>
              <a:t>결제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657472" y="2862186"/>
            <a:ext cx="22312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마일리지</a:t>
            </a:r>
          </a:p>
        </p:txBody>
      </p:sp>
      <p:sp>
        <p:nvSpPr>
          <p:cNvPr id="53" name="직사각형 52"/>
          <p:cNvSpPr/>
          <p:nvPr/>
        </p:nvSpPr>
        <p:spPr>
          <a:xfrm>
            <a:off x="1773092" y="2897805"/>
            <a:ext cx="1115621" cy="26916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전액 사용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10824529" y="2897848"/>
            <a:ext cx="7764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원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9059934" y="2906819"/>
            <a:ext cx="7764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원</a:t>
            </a:r>
          </a:p>
        </p:txBody>
      </p:sp>
      <p:sp>
        <p:nvSpPr>
          <p:cNvPr id="61" name="직사각형 60"/>
          <p:cNvSpPr/>
          <p:nvPr/>
        </p:nvSpPr>
        <p:spPr>
          <a:xfrm>
            <a:off x="484253" y="4691133"/>
            <a:ext cx="11159168" cy="12783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TextBox 68"/>
          <p:cNvSpPr txBox="1"/>
          <p:nvPr/>
        </p:nvSpPr>
        <p:spPr>
          <a:xfrm>
            <a:off x="424043" y="4304547"/>
            <a:ext cx="35715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 w="19050">
                  <a:noFill/>
                </a:ln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신용카드 정보 입력</a:t>
            </a:r>
          </a:p>
        </p:txBody>
      </p:sp>
      <p:sp>
        <p:nvSpPr>
          <p:cNvPr id="71" name="직사각형 70"/>
          <p:cNvSpPr/>
          <p:nvPr/>
        </p:nvSpPr>
        <p:spPr>
          <a:xfrm>
            <a:off x="657474" y="5088383"/>
            <a:ext cx="1319410" cy="44811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TextBox 75"/>
          <p:cNvSpPr txBox="1"/>
          <p:nvPr/>
        </p:nvSpPr>
        <p:spPr>
          <a:xfrm>
            <a:off x="657472" y="4734439"/>
            <a:ext cx="15523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카드번호</a:t>
            </a:r>
          </a:p>
        </p:txBody>
      </p:sp>
      <p:sp>
        <p:nvSpPr>
          <p:cNvPr id="81" name="직사각형 80"/>
          <p:cNvSpPr/>
          <p:nvPr/>
        </p:nvSpPr>
        <p:spPr>
          <a:xfrm>
            <a:off x="2088806" y="5088383"/>
            <a:ext cx="1319410" cy="45939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직사각형 81"/>
          <p:cNvSpPr/>
          <p:nvPr/>
        </p:nvSpPr>
        <p:spPr>
          <a:xfrm>
            <a:off x="3598920" y="5088383"/>
            <a:ext cx="1319410" cy="45939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직사각형 82"/>
          <p:cNvSpPr/>
          <p:nvPr/>
        </p:nvSpPr>
        <p:spPr>
          <a:xfrm>
            <a:off x="5109034" y="5093167"/>
            <a:ext cx="1319410" cy="45461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직사각형 83"/>
          <p:cNvSpPr/>
          <p:nvPr/>
        </p:nvSpPr>
        <p:spPr>
          <a:xfrm>
            <a:off x="6619148" y="5088383"/>
            <a:ext cx="1319410" cy="45939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TextBox 84"/>
          <p:cNvSpPr txBox="1"/>
          <p:nvPr/>
        </p:nvSpPr>
        <p:spPr>
          <a:xfrm>
            <a:off x="8585257" y="4790648"/>
            <a:ext cx="15523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유효기간</a:t>
            </a:r>
          </a:p>
        </p:txBody>
      </p:sp>
      <p:sp>
        <p:nvSpPr>
          <p:cNvPr id="86" name="직사각형 85"/>
          <p:cNvSpPr/>
          <p:nvPr/>
        </p:nvSpPr>
        <p:spPr>
          <a:xfrm>
            <a:off x="8642928" y="5092135"/>
            <a:ext cx="1319410" cy="44436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직사각형 86"/>
          <p:cNvSpPr/>
          <p:nvPr/>
        </p:nvSpPr>
        <p:spPr>
          <a:xfrm>
            <a:off x="10174995" y="5088383"/>
            <a:ext cx="1319410" cy="44811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TextBox 87"/>
          <p:cNvSpPr txBox="1"/>
          <p:nvPr/>
        </p:nvSpPr>
        <p:spPr>
          <a:xfrm>
            <a:off x="8815822" y="5170230"/>
            <a:ext cx="7922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</a:rPr>
              <a:t>월</a:t>
            </a:r>
          </a:p>
        </p:txBody>
      </p:sp>
      <p:sp>
        <p:nvSpPr>
          <p:cNvPr id="89" name="TextBox 88"/>
          <p:cNvSpPr txBox="1"/>
          <p:nvPr/>
        </p:nvSpPr>
        <p:spPr>
          <a:xfrm>
            <a:off x="10327585" y="5167866"/>
            <a:ext cx="7922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</a:rPr>
              <a:t>연도</a:t>
            </a:r>
          </a:p>
        </p:txBody>
      </p:sp>
      <p:sp>
        <p:nvSpPr>
          <p:cNvPr id="90" name="TextBox 89"/>
          <p:cNvSpPr txBox="1"/>
          <p:nvPr/>
        </p:nvSpPr>
        <p:spPr>
          <a:xfrm>
            <a:off x="3380509" y="5209224"/>
            <a:ext cx="5192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4871367" y="5209224"/>
            <a:ext cx="5192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6406491" y="5211100"/>
            <a:ext cx="5192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611294" y="5564926"/>
            <a:ext cx="10746084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예약자 명의의 신용카드 번호를 입력하세요</a:t>
            </a:r>
            <a:r>
              <a:rPr lang="en-US" altLang="ko-KR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6843576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hlinkClick r:id="rId3" action="ppaction://hlinksldjump"/>
          </p:cNvPr>
          <p:cNvSpPr txBox="1"/>
          <p:nvPr/>
        </p:nvSpPr>
        <p:spPr>
          <a:xfrm>
            <a:off x="286593" y="373809"/>
            <a:ext cx="26021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n w="19050">
                  <a:noFill/>
                </a:ln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DASAN RESORT</a:t>
            </a:r>
            <a:endParaRPr lang="ko-KR" altLang="en-US" sz="2400" b="1" dirty="0">
              <a:ln w="19050">
                <a:noFill/>
              </a:ln>
              <a:solidFill>
                <a:schemeClr val="tx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3" name="직선 연결선 22"/>
          <p:cNvCxnSpPr/>
          <p:nvPr/>
        </p:nvCxnSpPr>
        <p:spPr>
          <a:xfrm>
            <a:off x="286593" y="1062496"/>
            <a:ext cx="11722536" cy="0"/>
          </a:xfrm>
          <a:prstGeom prst="line">
            <a:avLst/>
          </a:prstGeom>
          <a:ln w="1905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387268" y="1293375"/>
            <a:ext cx="27416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결제 완료</a:t>
            </a:r>
            <a:endParaRPr lang="ko-KR" altLang="en-US" sz="3200" b="1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286593" y="1978163"/>
            <a:ext cx="11538564" cy="28145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/>
          <p:cNvSpPr txBox="1"/>
          <p:nvPr/>
        </p:nvSpPr>
        <p:spPr>
          <a:xfrm>
            <a:off x="531400" y="2084904"/>
            <a:ext cx="6718071" cy="1417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다산리조트를 이용해 주셔서 감사합니다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20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김아주</a:t>
            </a:r>
            <a:r>
              <a:rPr lang="ko-KR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님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예악이 완료되었습니다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예약번호는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00001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입니다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  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531400" y="3711488"/>
            <a:ext cx="7455314" cy="956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예약 내역 확인은 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‘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예약 내역 조회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/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변경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/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취소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’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에서 하실 수 있습니다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9" name="직사각형 68">
            <a:hlinkClick r:id="rId4" action="ppaction://hlinksldjump"/>
          </p:cNvPr>
          <p:cNvSpPr/>
          <p:nvPr/>
        </p:nvSpPr>
        <p:spPr>
          <a:xfrm>
            <a:off x="8525218" y="3771900"/>
            <a:ext cx="2761435" cy="66856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예약 조회</a:t>
            </a:r>
            <a:r>
              <a:rPr lang="en-US" altLang="ko-KR" dirty="0"/>
              <a:t>/</a:t>
            </a:r>
            <a:r>
              <a:rPr lang="ko-KR" altLang="en-US" dirty="0"/>
              <a:t>변경</a:t>
            </a:r>
            <a:r>
              <a:rPr lang="en-US" altLang="ko-KR" dirty="0"/>
              <a:t>/</a:t>
            </a:r>
            <a:r>
              <a:rPr lang="ko-KR" altLang="en-US" dirty="0"/>
              <a:t>취소</a:t>
            </a:r>
            <a:endParaRPr lang="en-US" altLang="ko-KR" dirty="0"/>
          </a:p>
          <a:p>
            <a:pPr algn="ctr"/>
            <a:r>
              <a:rPr lang="ko-KR" altLang="en-US" dirty="0" err="1"/>
              <a:t>바로가기</a:t>
            </a:r>
            <a:endParaRPr lang="ko-KR" altLang="en-US" dirty="0"/>
          </a:p>
        </p:txBody>
      </p:sp>
      <p:sp>
        <p:nvSpPr>
          <p:cNvPr id="71" name="직사각형 70">
            <a:hlinkClick r:id="rId3" action="ppaction://hlinksldjump"/>
          </p:cNvPr>
          <p:cNvSpPr/>
          <p:nvPr/>
        </p:nvSpPr>
        <p:spPr>
          <a:xfrm>
            <a:off x="4672013" y="5390730"/>
            <a:ext cx="2701048" cy="6810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/>
              <a:t>확인</a:t>
            </a:r>
          </a:p>
        </p:txBody>
      </p:sp>
    </p:spTree>
    <p:extLst>
      <p:ext uri="{BB962C8B-B14F-4D97-AF65-F5344CB8AC3E}">
        <p14:creationId xmlns:p14="http://schemas.microsoft.com/office/powerpoint/2010/main" val="2411632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hlinkClick r:id="rId3" action="ppaction://hlinksldjump"/>
            <a:extLst>
              <a:ext uri="{FF2B5EF4-FFF2-40B4-BE49-F238E27FC236}">
                <a16:creationId xmlns:a16="http://schemas.microsoft.com/office/drawing/2014/main" id="{5B91270C-A6C4-4B12-990A-8E450FC54BC3}"/>
              </a:ext>
            </a:extLst>
          </p:cNvPr>
          <p:cNvSpPr txBox="1"/>
          <p:nvPr/>
        </p:nvSpPr>
        <p:spPr>
          <a:xfrm>
            <a:off x="10176901" y="505675"/>
            <a:ext cx="15975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고객센터</a:t>
            </a:r>
          </a:p>
        </p:txBody>
      </p:sp>
      <p:sp>
        <p:nvSpPr>
          <p:cNvPr id="13" name="TextBox 12">
            <a:hlinkClick r:id="rId4" action="ppaction://hlinksldjump"/>
          </p:cNvPr>
          <p:cNvSpPr txBox="1"/>
          <p:nvPr/>
        </p:nvSpPr>
        <p:spPr>
          <a:xfrm>
            <a:off x="290061" y="448886"/>
            <a:ext cx="26021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n w="19050">
                  <a:noFill/>
                </a:ln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DASAN RESORT</a:t>
            </a:r>
            <a:endParaRPr lang="ko-KR" altLang="en-US" sz="2400" b="1" dirty="0">
              <a:ln w="19050">
                <a:noFill/>
              </a:ln>
              <a:solidFill>
                <a:schemeClr val="tx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TextBox 13">
            <a:hlinkClick r:id="rId3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3331026" y="518610"/>
            <a:ext cx="16625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통합예약</a:t>
            </a:r>
          </a:p>
        </p:txBody>
      </p:sp>
      <p:sp>
        <p:nvSpPr>
          <p:cNvPr id="15" name="TextBox 14">
            <a:hlinkClick r:id="rId3" action="ppaction://hlinksldjump"/>
            <a:extLst>
              <a:ext uri="{FF2B5EF4-FFF2-40B4-BE49-F238E27FC236}">
                <a16:creationId xmlns:a16="http://schemas.microsoft.com/office/drawing/2014/main" id="{7998F973-8D88-4A40-85FA-9758A265D305}"/>
              </a:ext>
            </a:extLst>
          </p:cNvPr>
          <p:cNvSpPr txBox="1"/>
          <p:nvPr/>
        </p:nvSpPr>
        <p:spPr>
          <a:xfrm>
            <a:off x="5487087" y="518610"/>
            <a:ext cx="21283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리조트 안내</a:t>
            </a:r>
          </a:p>
        </p:txBody>
      </p:sp>
      <p:sp>
        <p:nvSpPr>
          <p:cNvPr id="16" name="TextBox 15">
            <a:hlinkClick r:id="rId3" action="ppaction://hlinksldjump"/>
            <a:extLst>
              <a:ext uri="{FF2B5EF4-FFF2-40B4-BE49-F238E27FC236}">
                <a16:creationId xmlns:a16="http://schemas.microsoft.com/office/drawing/2014/main" id="{7998F973-8D88-4A40-85FA-9758A265D305}"/>
              </a:ext>
            </a:extLst>
          </p:cNvPr>
          <p:cNvSpPr txBox="1"/>
          <p:nvPr/>
        </p:nvSpPr>
        <p:spPr>
          <a:xfrm>
            <a:off x="7763273" y="510075"/>
            <a:ext cx="21283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리조트 소식</a:t>
            </a:r>
          </a:p>
        </p:txBody>
      </p:sp>
      <p:cxnSp>
        <p:nvCxnSpPr>
          <p:cNvPr id="17" name="직선 연결선 16"/>
          <p:cNvCxnSpPr/>
          <p:nvPr/>
        </p:nvCxnSpPr>
        <p:spPr>
          <a:xfrm>
            <a:off x="290061" y="1046133"/>
            <a:ext cx="11722536" cy="0"/>
          </a:xfrm>
          <a:prstGeom prst="line">
            <a:avLst/>
          </a:prstGeom>
          <a:ln w="1905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87268" y="1293375"/>
            <a:ext cx="35715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서비스 예약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04318" y="2011429"/>
            <a:ext cx="63792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예약을 원하시는 날짜 입력 후 서비스를 선택해주세요</a:t>
            </a:r>
            <a:r>
              <a:rPr lang="en-US" altLang="ko-KR" sz="1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6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</p:txBody>
      </p:sp>
      <p:grpSp>
        <p:nvGrpSpPr>
          <p:cNvPr id="92" name="그룹 91"/>
          <p:cNvGrpSpPr/>
          <p:nvPr/>
        </p:nvGrpSpPr>
        <p:grpSpPr>
          <a:xfrm>
            <a:off x="387268" y="2638098"/>
            <a:ext cx="7527372" cy="3615558"/>
            <a:chOff x="387268" y="2638098"/>
            <a:chExt cx="7527372" cy="3615558"/>
          </a:xfrm>
        </p:grpSpPr>
        <p:sp>
          <p:nvSpPr>
            <p:cNvPr id="24" name="직사각형 23"/>
            <p:cNvSpPr/>
            <p:nvPr/>
          </p:nvSpPr>
          <p:spPr>
            <a:xfrm>
              <a:off x="387268" y="2638098"/>
              <a:ext cx="7527372" cy="361555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5" name="직선 연결선 24"/>
            <p:cNvCxnSpPr/>
            <p:nvPr/>
          </p:nvCxnSpPr>
          <p:spPr>
            <a:xfrm flipH="1">
              <a:off x="4164767" y="2794417"/>
              <a:ext cx="8432" cy="3394698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1771946" y="2848572"/>
              <a:ext cx="145317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ln w="19050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2021</a:t>
              </a:r>
              <a:r>
                <a:rPr lang="ko-KR" altLang="en-US" sz="1400" b="1" dirty="0">
                  <a:ln w="19050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년 </a:t>
              </a:r>
              <a:r>
                <a:rPr lang="en-US" altLang="ko-KR" sz="2400" b="1" dirty="0">
                  <a:ln w="19050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6</a:t>
              </a:r>
              <a:r>
                <a:rPr lang="ko-KR" altLang="en-US" sz="2400" b="1" dirty="0">
                  <a:ln w="19050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월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5204389" y="2848571"/>
              <a:ext cx="145317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ln w="19050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2021</a:t>
              </a:r>
              <a:r>
                <a:rPr lang="ko-KR" altLang="en-US" sz="1400" b="1" dirty="0">
                  <a:ln w="19050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년 </a:t>
              </a:r>
              <a:r>
                <a:rPr lang="en-US" altLang="ko-KR" sz="2400" b="1" dirty="0">
                  <a:ln w="19050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7</a:t>
              </a:r>
              <a:r>
                <a:rPr lang="ko-KR" altLang="en-US" sz="2400" b="1" dirty="0">
                  <a:ln w="19050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월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655372" y="3483419"/>
              <a:ext cx="34000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ln w="19050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일    월    화    수    목    금    토     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173065" y="3939966"/>
              <a:ext cx="39002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ln w="19050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 </a:t>
              </a:r>
              <a:endParaRPr lang="ko-KR" altLang="en-US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4344614" y="3483419"/>
              <a:ext cx="34000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ln w="19050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일    월    화    수    목    금    토     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2665034" y="3939966"/>
              <a:ext cx="39002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ln w="19050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 </a:t>
              </a:r>
              <a:endParaRPr lang="ko-KR" altLang="en-US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3136013" y="3946729"/>
              <a:ext cx="39002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ln w="19050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 </a:t>
              </a:r>
              <a:endParaRPr lang="ko-KR" altLang="en-US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3635711" y="3946729"/>
              <a:ext cx="39002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ln w="19050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4 </a:t>
              </a:r>
              <a:endParaRPr lang="ko-KR" altLang="en-US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727128" y="4400471"/>
              <a:ext cx="39002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ln w="19050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5 </a:t>
              </a:r>
              <a:endParaRPr lang="ko-KR" altLang="en-US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217431" y="4400471"/>
              <a:ext cx="39002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ln w="19050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6 </a:t>
              </a:r>
              <a:endParaRPr lang="ko-KR" altLang="en-US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696365" y="4400469"/>
              <a:ext cx="39002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ln w="19050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7</a:t>
              </a:r>
              <a:endParaRPr lang="ko-KR" altLang="en-US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2185931" y="4400470"/>
              <a:ext cx="39002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ln w="19050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8</a:t>
              </a:r>
              <a:endParaRPr lang="ko-KR" altLang="en-US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675497" y="4400469"/>
              <a:ext cx="39002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ln w="19050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9</a:t>
              </a:r>
              <a:endParaRPr lang="ko-KR" altLang="en-US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3077094" y="4399793"/>
              <a:ext cx="39002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ln w="19050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10</a:t>
              </a:r>
              <a:endParaRPr lang="ko-KR" altLang="en-US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3556028" y="4399793"/>
              <a:ext cx="39002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ln w="19050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11</a:t>
              </a:r>
              <a:endParaRPr lang="ko-KR" altLang="en-US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675351" y="4860974"/>
              <a:ext cx="39002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ln w="19050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12 </a:t>
              </a:r>
              <a:endParaRPr lang="ko-KR" altLang="en-US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1165654" y="4860974"/>
              <a:ext cx="39002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ln w="19050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13 </a:t>
              </a:r>
              <a:endParaRPr lang="ko-KR" altLang="en-US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1634078" y="4860972"/>
              <a:ext cx="39002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ln w="19050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14</a:t>
              </a:r>
              <a:endParaRPr lang="ko-KR" altLang="en-US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2134022" y="4860296"/>
              <a:ext cx="39002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ln w="19050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15</a:t>
              </a:r>
              <a:endParaRPr lang="ko-KR" altLang="en-US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2598943" y="4860296"/>
              <a:ext cx="39002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ln w="19050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16</a:t>
              </a:r>
              <a:endParaRPr lang="ko-KR" altLang="en-US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3056847" y="4860296"/>
              <a:ext cx="39002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ln w="19050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17</a:t>
              </a:r>
              <a:endParaRPr lang="ko-KR" altLang="en-US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3530038" y="4860296"/>
              <a:ext cx="39002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ln w="19050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18</a:t>
              </a:r>
              <a:endParaRPr lang="ko-KR" altLang="en-US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671352" y="5314038"/>
              <a:ext cx="39002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ln w="19050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19 </a:t>
              </a:r>
              <a:endParaRPr lang="ko-KR" altLang="en-US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1161655" y="5314038"/>
              <a:ext cx="39002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ln w="19050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20 </a:t>
              </a:r>
              <a:endParaRPr lang="ko-KR" altLang="en-US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1630079" y="5314036"/>
              <a:ext cx="39002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ln w="19050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21</a:t>
              </a:r>
              <a:endParaRPr lang="ko-KR" altLang="en-US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2130023" y="5313360"/>
              <a:ext cx="39002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ln w="19050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22</a:t>
              </a:r>
              <a:endParaRPr lang="ko-KR" altLang="en-US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2594944" y="5313360"/>
              <a:ext cx="39002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ln w="19050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23</a:t>
              </a:r>
              <a:endParaRPr lang="ko-KR" altLang="en-US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3052848" y="5313360"/>
              <a:ext cx="39002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ln w="19050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24</a:t>
              </a:r>
              <a:endParaRPr lang="ko-KR" altLang="en-US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3526039" y="5313360"/>
              <a:ext cx="39002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ln w="19050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25</a:t>
              </a:r>
              <a:endParaRPr lang="ko-KR" altLang="en-US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649536" y="5739808"/>
              <a:ext cx="39002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ln w="19050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26 </a:t>
              </a:r>
              <a:endParaRPr lang="ko-KR" altLang="en-US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1139839" y="5739808"/>
              <a:ext cx="39002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ln w="19050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27 </a:t>
              </a:r>
              <a:endParaRPr lang="ko-KR" altLang="en-US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1608263" y="5739806"/>
              <a:ext cx="39002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ln w="19050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28</a:t>
              </a:r>
              <a:endParaRPr lang="ko-KR" altLang="en-US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2108207" y="5739130"/>
              <a:ext cx="39002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ln w="19050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29</a:t>
              </a:r>
              <a:endParaRPr lang="ko-KR" altLang="en-US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2573128" y="5739130"/>
              <a:ext cx="39002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ln w="19050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30</a:t>
              </a:r>
              <a:endParaRPr lang="ko-KR" altLang="en-US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6370518" y="3939966"/>
              <a:ext cx="39002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ln w="19050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 </a:t>
              </a:r>
              <a:endParaRPr lang="ko-KR" altLang="en-US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6862487" y="3939966"/>
              <a:ext cx="39002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ln w="19050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 </a:t>
              </a:r>
              <a:endParaRPr lang="ko-KR" altLang="en-US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7333466" y="3946729"/>
              <a:ext cx="39002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ln w="19050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 </a:t>
              </a:r>
              <a:endParaRPr lang="ko-KR" altLang="en-US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4399687" y="4399792"/>
              <a:ext cx="39002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ln w="19050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4 </a:t>
              </a:r>
              <a:endParaRPr lang="ko-KR" altLang="en-US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4910138" y="4400470"/>
              <a:ext cx="39002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ln w="19050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5 </a:t>
              </a:r>
              <a:endParaRPr lang="ko-KR" altLang="en-US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5400441" y="4400470"/>
              <a:ext cx="39002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ln w="19050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6 </a:t>
              </a:r>
              <a:endParaRPr lang="ko-KR" altLang="en-US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5879375" y="4400468"/>
              <a:ext cx="39002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ln w="19050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7</a:t>
              </a:r>
              <a:endParaRPr lang="ko-KR" altLang="en-US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6368941" y="4400469"/>
              <a:ext cx="39002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ln w="19050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8</a:t>
              </a:r>
              <a:endParaRPr lang="ko-KR" altLang="en-US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6858507" y="4400468"/>
              <a:ext cx="39002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ln w="19050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9</a:t>
              </a:r>
              <a:endParaRPr lang="ko-KR" altLang="en-US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7260104" y="4399792"/>
              <a:ext cx="39002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ln w="19050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10</a:t>
              </a:r>
              <a:endParaRPr lang="ko-KR" altLang="en-US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4344614" y="4860295"/>
              <a:ext cx="39002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ln w="19050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11</a:t>
              </a:r>
              <a:endParaRPr lang="ko-KR" altLang="en-US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4856625" y="4860973"/>
              <a:ext cx="39002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ln w="19050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12 </a:t>
              </a:r>
              <a:endParaRPr lang="ko-KR" altLang="en-US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5346928" y="4860973"/>
              <a:ext cx="39002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ln w="19050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13 </a:t>
              </a:r>
              <a:endParaRPr lang="ko-KR" altLang="en-US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5815352" y="4860971"/>
              <a:ext cx="39002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ln w="19050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14</a:t>
              </a:r>
              <a:endParaRPr lang="ko-KR" altLang="en-US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6315296" y="4860295"/>
              <a:ext cx="39002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ln w="19050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15</a:t>
              </a:r>
              <a:endParaRPr lang="ko-KR" altLang="en-US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6780217" y="4860295"/>
              <a:ext cx="39002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ln w="19050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16</a:t>
              </a:r>
              <a:endParaRPr lang="ko-KR" altLang="en-US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7238121" y="4860295"/>
              <a:ext cx="39002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ln w="19050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17</a:t>
              </a:r>
              <a:endParaRPr lang="ko-KR" altLang="en-US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4347984" y="5313359"/>
              <a:ext cx="39002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ln w="19050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18</a:t>
              </a:r>
              <a:endParaRPr lang="ko-KR" altLang="en-US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4854485" y="5320799"/>
              <a:ext cx="39002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ln w="19050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19 </a:t>
              </a:r>
              <a:endParaRPr lang="ko-KR" altLang="en-US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5344788" y="5320799"/>
              <a:ext cx="39002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ln w="19050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20 </a:t>
              </a:r>
              <a:endParaRPr lang="ko-KR" altLang="en-US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5813212" y="5320797"/>
              <a:ext cx="39002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ln w="19050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21</a:t>
              </a:r>
              <a:endParaRPr lang="ko-KR" altLang="en-US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6313156" y="5320121"/>
              <a:ext cx="39002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ln w="19050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22</a:t>
              </a:r>
              <a:endParaRPr lang="ko-KR" altLang="en-US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6778077" y="5320121"/>
              <a:ext cx="39002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ln w="19050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23</a:t>
              </a:r>
              <a:endParaRPr lang="ko-KR" altLang="en-US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7235981" y="5320121"/>
              <a:ext cx="39002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ln w="19050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24</a:t>
              </a:r>
              <a:endParaRPr lang="ko-KR" altLang="en-US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4344614" y="5762940"/>
              <a:ext cx="39002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ln w="19050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25</a:t>
              </a:r>
              <a:endParaRPr lang="ko-KR" altLang="en-US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4879657" y="5763618"/>
              <a:ext cx="39002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ln w="19050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27 </a:t>
              </a:r>
              <a:endParaRPr lang="ko-KR" altLang="en-US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5348081" y="5763616"/>
              <a:ext cx="39002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ln w="19050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28</a:t>
              </a:r>
              <a:endParaRPr lang="ko-KR" altLang="en-US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5848025" y="5762940"/>
              <a:ext cx="39002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ln w="19050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29</a:t>
              </a:r>
              <a:endParaRPr lang="ko-KR" altLang="en-US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6312946" y="5762940"/>
              <a:ext cx="39002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ln w="19050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30</a:t>
              </a:r>
              <a:endParaRPr lang="ko-KR" altLang="en-US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6771646" y="5749098"/>
              <a:ext cx="39002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ln w="19050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31</a:t>
              </a:r>
              <a:endParaRPr lang="ko-KR" altLang="en-US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7211999" y="2794417"/>
              <a:ext cx="58303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>
                  <a:solidFill>
                    <a:schemeClr val="bg1">
                      <a:lumMod val="75000"/>
                    </a:schemeClr>
                  </a:solidFill>
                </a:rPr>
                <a:t>→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681063" y="2746623"/>
              <a:ext cx="58303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>
                  <a:solidFill>
                    <a:schemeClr val="bg1">
                      <a:lumMod val="75000"/>
                    </a:schemeClr>
                  </a:solidFill>
                </a:rPr>
                <a:t>←</a:t>
              </a:r>
            </a:p>
          </p:txBody>
        </p:sp>
      </p:grpSp>
      <p:sp>
        <p:nvSpPr>
          <p:cNvPr id="93" name="직사각형 92"/>
          <p:cNvSpPr/>
          <p:nvPr/>
        </p:nvSpPr>
        <p:spPr>
          <a:xfrm>
            <a:off x="8153072" y="2638099"/>
            <a:ext cx="3685578" cy="36155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직사각형 93"/>
          <p:cNvSpPr/>
          <p:nvPr/>
        </p:nvSpPr>
        <p:spPr>
          <a:xfrm>
            <a:off x="8406976" y="4305237"/>
            <a:ext cx="3243317" cy="51713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직사각형 94">
            <a:hlinkClick r:id="rId5" action="ppaction://hlinksldjump"/>
          </p:cNvPr>
          <p:cNvSpPr/>
          <p:nvPr/>
        </p:nvSpPr>
        <p:spPr>
          <a:xfrm>
            <a:off x="8406975" y="5534139"/>
            <a:ext cx="3243317" cy="517132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/>
              <a:t>서비스 검색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8352152" y="3972773"/>
            <a:ext cx="9436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인원 수</a:t>
            </a:r>
          </a:p>
        </p:txBody>
      </p:sp>
      <p:cxnSp>
        <p:nvCxnSpPr>
          <p:cNvPr id="97" name="직선 연결선 96"/>
          <p:cNvCxnSpPr/>
          <p:nvPr/>
        </p:nvCxnSpPr>
        <p:spPr>
          <a:xfrm>
            <a:off x="8352152" y="3768034"/>
            <a:ext cx="3393754" cy="6218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/>
          <p:cNvSpPr txBox="1"/>
          <p:nvPr/>
        </p:nvSpPr>
        <p:spPr>
          <a:xfrm>
            <a:off x="8313601" y="2871360"/>
            <a:ext cx="10931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예약 날짜</a:t>
            </a:r>
          </a:p>
        </p:txBody>
      </p:sp>
      <p:cxnSp>
        <p:nvCxnSpPr>
          <p:cNvPr id="102" name="직선 연결선 101"/>
          <p:cNvCxnSpPr/>
          <p:nvPr/>
        </p:nvCxnSpPr>
        <p:spPr>
          <a:xfrm flipH="1">
            <a:off x="9007366" y="4320632"/>
            <a:ext cx="2636" cy="521619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연결선 102"/>
          <p:cNvCxnSpPr/>
          <p:nvPr/>
        </p:nvCxnSpPr>
        <p:spPr>
          <a:xfrm flipH="1">
            <a:off x="11049763" y="4305237"/>
            <a:ext cx="2636" cy="521619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/>
          <p:cNvSpPr txBox="1"/>
          <p:nvPr/>
        </p:nvSpPr>
        <p:spPr>
          <a:xfrm>
            <a:off x="9791666" y="4409914"/>
            <a:ext cx="9436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</a:p>
        </p:txBody>
      </p:sp>
      <p:sp>
        <p:nvSpPr>
          <p:cNvPr id="105" name="TextBox 104"/>
          <p:cNvSpPr txBox="1"/>
          <p:nvPr/>
        </p:nvSpPr>
        <p:spPr>
          <a:xfrm>
            <a:off x="11140540" y="4328401"/>
            <a:ext cx="6003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+</a:t>
            </a:r>
            <a:endParaRPr lang="ko-KR" altLang="en-US" sz="2400" dirty="0">
              <a:solidFill>
                <a:schemeClr val="tx2"/>
              </a:solidFill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8556764" y="4325225"/>
            <a:ext cx="6003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endParaRPr lang="ko-KR" altLang="en-US" sz="24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618985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그림 98"/>
          <p:cNvPicPr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1" t="15487" r="8816" b="487"/>
          <a:stretch/>
        </p:blipFill>
        <p:spPr>
          <a:xfrm>
            <a:off x="251441" y="205435"/>
            <a:ext cx="3811082" cy="1989195"/>
          </a:xfrm>
          <a:prstGeom prst="rect">
            <a:avLst/>
          </a:prstGeom>
        </p:spPr>
      </p:pic>
      <p:pic>
        <p:nvPicPr>
          <p:cNvPr id="100" name="그림 99"/>
          <p:cNvPicPr>
            <a:picLocks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3" t="1463" r="-2887" b="2549"/>
          <a:stretch/>
        </p:blipFill>
        <p:spPr>
          <a:xfrm>
            <a:off x="4192948" y="205435"/>
            <a:ext cx="3916186" cy="1999705"/>
          </a:xfrm>
          <a:prstGeom prst="rect">
            <a:avLst/>
          </a:prstGeom>
        </p:spPr>
      </p:pic>
      <p:pic>
        <p:nvPicPr>
          <p:cNvPr id="101" name="그림 100"/>
          <p:cNvPicPr>
            <a:picLocks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82" t="5561" r="18001" b="16678"/>
          <a:stretch/>
        </p:blipFill>
        <p:spPr>
          <a:xfrm>
            <a:off x="8134456" y="215945"/>
            <a:ext cx="3804570" cy="1989195"/>
          </a:xfrm>
          <a:prstGeom prst="rect">
            <a:avLst/>
          </a:prstGeom>
        </p:spPr>
      </p:pic>
      <p:pic>
        <p:nvPicPr>
          <p:cNvPr id="107" name="그림 10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427" b="17187"/>
          <a:stretch/>
        </p:blipFill>
        <p:spPr>
          <a:xfrm>
            <a:off x="257953" y="3498898"/>
            <a:ext cx="3811082" cy="2237975"/>
          </a:xfrm>
          <a:prstGeom prst="rect">
            <a:avLst/>
          </a:prstGeom>
        </p:spPr>
      </p:pic>
      <p:pic>
        <p:nvPicPr>
          <p:cNvPr id="109" name="그림 108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65" t="1098" r="3672"/>
          <a:stretch/>
        </p:blipFill>
        <p:spPr>
          <a:xfrm>
            <a:off x="8153944" y="3498898"/>
            <a:ext cx="3785082" cy="2613371"/>
          </a:xfrm>
          <a:prstGeom prst="rect">
            <a:avLst/>
          </a:prstGeom>
        </p:spPr>
      </p:pic>
      <p:sp>
        <p:nvSpPr>
          <p:cNvPr id="111" name="직사각형 110"/>
          <p:cNvSpPr/>
          <p:nvPr/>
        </p:nvSpPr>
        <p:spPr>
          <a:xfrm>
            <a:off x="257954" y="2196665"/>
            <a:ext cx="3804570" cy="11561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" name="직사각형 111"/>
          <p:cNvSpPr/>
          <p:nvPr/>
        </p:nvSpPr>
        <p:spPr>
          <a:xfrm>
            <a:off x="4192949" y="2196665"/>
            <a:ext cx="3804570" cy="11561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3" name="직사각형 112"/>
          <p:cNvSpPr/>
          <p:nvPr/>
        </p:nvSpPr>
        <p:spPr>
          <a:xfrm>
            <a:off x="8127944" y="2196665"/>
            <a:ext cx="3811082" cy="11561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4" name="그림 113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520" b="13600"/>
          <a:stretch/>
        </p:blipFill>
        <p:spPr>
          <a:xfrm>
            <a:off x="4192948" y="3498898"/>
            <a:ext cx="3804569" cy="1989195"/>
          </a:xfrm>
          <a:prstGeom prst="rect">
            <a:avLst/>
          </a:prstGeom>
        </p:spPr>
      </p:pic>
      <p:sp>
        <p:nvSpPr>
          <p:cNvPr id="115" name="직사각형 114"/>
          <p:cNvSpPr/>
          <p:nvPr/>
        </p:nvSpPr>
        <p:spPr>
          <a:xfrm>
            <a:off x="264465" y="5488093"/>
            <a:ext cx="3804570" cy="11561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직사각형 115"/>
          <p:cNvSpPr/>
          <p:nvPr/>
        </p:nvSpPr>
        <p:spPr>
          <a:xfrm>
            <a:off x="4192947" y="5488093"/>
            <a:ext cx="3804570" cy="11561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7" name="직사각형 116"/>
          <p:cNvSpPr/>
          <p:nvPr/>
        </p:nvSpPr>
        <p:spPr>
          <a:xfrm>
            <a:off x="8141330" y="5488092"/>
            <a:ext cx="3804570" cy="11561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8" name="직사각형 117">
            <a:hlinkClick r:id="rId9" action="ppaction://hlinksldjump"/>
          </p:cNvPr>
          <p:cNvSpPr/>
          <p:nvPr/>
        </p:nvSpPr>
        <p:spPr>
          <a:xfrm>
            <a:off x="315399" y="2876417"/>
            <a:ext cx="3696189" cy="38730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서비스 선택</a:t>
            </a:r>
          </a:p>
        </p:txBody>
      </p:sp>
      <p:sp>
        <p:nvSpPr>
          <p:cNvPr id="120" name="직사각형 119">
            <a:hlinkClick r:id="rId9" action="ppaction://hlinksldjump"/>
          </p:cNvPr>
          <p:cNvSpPr/>
          <p:nvPr/>
        </p:nvSpPr>
        <p:spPr>
          <a:xfrm>
            <a:off x="4247137" y="2885478"/>
            <a:ext cx="3696189" cy="38730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서비스 선택</a:t>
            </a:r>
          </a:p>
        </p:txBody>
      </p:sp>
      <p:sp>
        <p:nvSpPr>
          <p:cNvPr id="121" name="직사각형 120">
            <a:hlinkClick r:id="rId9" action="ppaction://hlinksldjump"/>
          </p:cNvPr>
          <p:cNvSpPr/>
          <p:nvPr/>
        </p:nvSpPr>
        <p:spPr>
          <a:xfrm>
            <a:off x="8185390" y="2880487"/>
            <a:ext cx="3696189" cy="38730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서비스 선택</a:t>
            </a:r>
          </a:p>
        </p:txBody>
      </p:sp>
      <p:sp>
        <p:nvSpPr>
          <p:cNvPr id="122" name="직사각형 121">
            <a:hlinkClick r:id="rId9" action="ppaction://hlinksldjump"/>
          </p:cNvPr>
          <p:cNvSpPr/>
          <p:nvPr/>
        </p:nvSpPr>
        <p:spPr>
          <a:xfrm>
            <a:off x="8195520" y="6184594"/>
            <a:ext cx="3696189" cy="38730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서비스 선택</a:t>
            </a:r>
          </a:p>
        </p:txBody>
      </p:sp>
      <p:sp>
        <p:nvSpPr>
          <p:cNvPr id="123" name="직사각형 122">
            <a:hlinkClick r:id="rId9" action="ppaction://hlinksldjump"/>
          </p:cNvPr>
          <p:cNvSpPr/>
          <p:nvPr/>
        </p:nvSpPr>
        <p:spPr>
          <a:xfrm>
            <a:off x="4247137" y="6179603"/>
            <a:ext cx="3696189" cy="38730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서비스 선택</a:t>
            </a:r>
          </a:p>
        </p:txBody>
      </p:sp>
      <p:sp>
        <p:nvSpPr>
          <p:cNvPr id="124" name="직사각형 123">
            <a:hlinkClick r:id="rId9" action="ppaction://hlinksldjump"/>
          </p:cNvPr>
          <p:cNvSpPr/>
          <p:nvPr/>
        </p:nvSpPr>
        <p:spPr>
          <a:xfrm>
            <a:off x="315399" y="6187944"/>
            <a:ext cx="3696189" cy="38730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서비스 선택</a:t>
            </a:r>
          </a:p>
        </p:txBody>
      </p:sp>
      <p:sp>
        <p:nvSpPr>
          <p:cNvPr id="125" name="TextBox 124"/>
          <p:cNvSpPr txBox="1"/>
          <p:nvPr/>
        </p:nvSpPr>
        <p:spPr>
          <a:xfrm>
            <a:off x="251441" y="2266277"/>
            <a:ext cx="14111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수원화성 투어</a:t>
            </a:r>
          </a:p>
        </p:txBody>
      </p:sp>
      <p:sp>
        <p:nvSpPr>
          <p:cNvPr id="126" name="TextBox 125"/>
          <p:cNvSpPr txBox="1"/>
          <p:nvPr/>
        </p:nvSpPr>
        <p:spPr>
          <a:xfrm>
            <a:off x="4192946" y="2277363"/>
            <a:ext cx="17922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err="1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광교호</a:t>
            </a:r>
            <a:r>
              <a:rPr lang="ko-KR" altLang="en-US" sz="1400" b="1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둘레길 투어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8153944" y="2277363"/>
            <a:ext cx="17922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수원 </a:t>
            </a:r>
            <a:r>
              <a:rPr lang="ko-KR" altLang="en-US" sz="1400" b="1" dirty="0" err="1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전통주</a:t>
            </a:r>
            <a:r>
              <a:rPr lang="ko-KR" altLang="en-US" sz="1400" b="1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체험</a:t>
            </a:r>
          </a:p>
        </p:txBody>
      </p:sp>
      <p:sp>
        <p:nvSpPr>
          <p:cNvPr id="128" name="TextBox 127"/>
          <p:cNvSpPr txBox="1"/>
          <p:nvPr/>
        </p:nvSpPr>
        <p:spPr>
          <a:xfrm>
            <a:off x="315399" y="5575194"/>
            <a:ext cx="17922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err="1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떡만들기</a:t>
            </a:r>
            <a:r>
              <a:rPr lang="ko-KR" altLang="en-US" sz="1400" b="1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체험</a:t>
            </a:r>
          </a:p>
        </p:txBody>
      </p:sp>
      <p:sp>
        <p:nvSpPr>
          <p:cNvPr id="129" name="TextBox 128"/>
          <p:cNvSpPr txBox="1"/>
          <p:nvPr/>
        </p:nvSpPr>
        <p:spPr>
          <a:xfrm>
            <a:off x="4247137" y="5575194"/>
            <a:ext cx="17922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다도 체험</a:t>
            </a:r>
            <a:endParaRPr lang="ko-KR" altLang="en-US" sz="1400" b="1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0" name="TextBox 129"/>
          <p:cNvSpPr txBox="1"/>
          <p:nvPr/>
        </p:nvSpPr>
        <p:spPr>
          <a:xfrm>
            <a:off x="8195520" y="5560315"/>
            <a:ext cx="17922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농장 체험</a:t>
            </a:r>
          </a:p>
        </p:txBody>
      </p:sp>
      <p:sp>
        <p:nvSpPr>
          <p:cNvPr id="131" name="TextBox 130"/>
          <p:cNvSpPr txBox="1"/>
          <p:nvPr/>
        </p:nvSpPr>
        <p:spPr>
          <a:xfrm>
            <a:off x="2899406" y="2571163"/>
            <a:ext cx="14122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n w="19050">
                  <a:noFill/>
                </a:ln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60,000</a:t>
            </a:r>
            <a:r>
              <a:rPr lang="ko-KR" altLang="en-US" sz="1600" dirty="0">
                <a:ln w="19050">
                  <a:noFill/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원</a:t>
            </a:r>
          </a:p>
        </p:txBody>
      </p:sp>
      <p:sp>
        <p:nvSpPr>
          <p:cNvPr id="132" name="TextBox 131"/>
          <p:cNvSpPr txBox="1"/>
          <p:nvPr/>
        </p:nvSpPr>
        <p:spPr>
          <a:xfrm>
            <a:off x="2575371" y="2361413"/>
            <a:ext cx="17587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n w="19050">
                  <a:noFill/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100" dirty="0">
                <a:ln w="19050">
                  <a:noFill/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인 기준</a:t>
            </a:r>
            <a:r>
              <a:rPr lang="en-US" altLang="ko-KR" sz="1100" dirty="0">
                <a:ln w="19050">
                  <a:noFill/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(VAT </a:t>
            </a:r>
            <a:r>
              <a:rPr lang="ko-KR" altLang="en-US" sz="1100" dirty="0">
                <a:ln w="19050">
                  <a:noFill/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포함</a:t>
            </a:r>
            <a:r>
              <a:rPr lang="en-US" altLang="ko-KR" sz="1100" dirty="0">
                <a:ln w="19050">
                  <a:noFill/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1100" dirty="0">
              <a:ln w="19050">
                <a:noFill/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6864210" y="2584450"/>
            <a:ext cx="14122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n w="19050">
                  <a:noFill/>
                </a:ln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30,000</a:t>
            </a:r>
            <a:r>
              <a:rPr lang="ko-KR" altLang="en-US" sz="1600" dirty="0">
                <a:ln w="19050">
                  <a:noFill/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원</a:t>
            </a:r>
          </a:p>
        </p:txBody>
      </p:sp>
      <p:sp>
        <p:nvSpPr>
          <p:cNvPr id="134" name="TextBox 133"/>
          <p:cNvSpPr txBox="1"/>
          <p:nvPr/>
        </p:nvSpPr>
        <p:spPr>
          <a:xfrm>
            <a:off x="6540175" y="2374700"/>
            <a:ext cx="17587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n w="19050">
                  <a:noFill/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100" dirty="0">
                <a:ln w="19050">
                  <a:noFill/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인 기준</a:t>
            </a:r>
            <a:r>
              <a:rPr lang="en-US" altLang="ko-KR" sz="1100" dirty="0">
                <a:ln w="19050">
                  <a:noFill/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(VAT </a:t>
            </a:r>
            <a:r>
              <a:rPr lang="ko-KR" altLang="en-US" sz="1100" dirty="0">
                <a:ln w="19050">
                  <a:noFill/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포함</a:t>
            </a:r>
            <a:r>
              <a:rPr lang="en-US" altLang="ko-KR" sz="1100" dirty="0">
                <a:ln w="19050">
                  <a:noFill/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1100" dirty="0">
              <a:ln w="19050">
                <a:noFill/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10757284" y="2584450"/>
            <a:ext cx="14122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n w="19050">
                  <a:noFill/>
                </a:ln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50,000</a:t>
            </a:r>
            <a:r>
              <a:rPr lang="ko-KR" altLang="en-US" sz="1600" dirty="0">
                <a:ln w="19050">
                  <a:noFill/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원</a:t>
            </a:r>
          </a:p>
        </p:txBody>
      </p:sp>
      <p:sp>
        <p:nvSpPr>
          <p:cNvPr id="136" name="TextBox 135"/>
          <p:cNvSpPr txBox="1"/>
          <p:nvPr/>
        </p:nvSpPr>
        <p:spPr>
          <a:xfrm>
            <a:off x="10433249" y="2374700"/>
            <a:ext cx="17587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n w="19050">
                  <a:noFill/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100" dirty="0">
                <a:ln w="19050">
                  <a:noFill/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인 기준</a:t>
            </a:r>
            <a:r>
              <a:rPr lang="en-US" altLang="ko-KR" sz="1100" dirty="0">
                <a:ln w="19050">
                  <a:noFill/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(VAT </a:t>
            </a:r>
            <a:r>
              <a:rPr lang="ko-KR" altLang="en-US" sz="1100" dirty="0">
                <a:ln w="19050">
                  <a:noFill/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포함</a:t>
            </a:r>
            <a:r>
              <a:rPr lang="en-US" altLang="ko-KR" sz="1100" dirty="0">
                <a:ln w="19050">
                  <a:noFill/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1100" dirty="0">
              <a:ln w="19050">
                <a:noFill/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7" name="TextBox 136"/>
          <p:cNvSpPr txBox="1"/>
          <p:nvPr/>
        </p:nvSpPr>
        <p:spPr>
          <a:xfrm>
            <a:off x="2899406" y="5853420"/>
            <a:ext cx="14122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n w="19050">
                  <a:noFill/>
                </a:ln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20,000</a:t>
            </a:r>
            <a:r>
              <a:rPr lang="ko-KR" altLang="en-US" sz="1600" dirty="0">
                <a:ln w="19050">
                  <a:noFill/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원</a:t>
            </a:r>
          </a:p>
        </p:txBody>
      </p:sp>
      <p:sp>
        <p:nvSpPr>
          <p:cNvPr id="138" name="TextBox 137"/>
          <p:cNvSpPr txBox="1"/>
          <p:nvPr/>
        </p:nvSpPr>
        <p:spPr>
          <a:xfrm>
            <a:off x="2575371" y="5643670"/>
            <a:ext cx="17587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n w="19050">
                  <a:noFill/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100" dirty="0">
                <a:ln w="19050">
                  <a:noFill/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인 기준</a:t>
            </a:r>
            <a:r>
              <a:rPr lang="en-US" altLang="ko-KR" sz="1100" dirty="0">
                <a:ln w="19050">
                  <a:noFill/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(VAT </a:t>
            </a:r>
            <a:r>
              <a:rPr lang="ko-KR" altLang="en-US" sz="1100" dirty="0">
                <a:ln w="19050">
                  <a:noFill/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포함</a:t>
            </a:r>
            <a:r>
              <a:rPr lang="en-US" altLang="ko-KR" sz="1100" dirty="0">
                <a:ln w="19050">
                  <a:noFill/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1100" dirty="0">
              <a:ln w="19050">
                <a:noFill/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6864210" y="5864046"/>
            <a:ext cx="14122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n w="19050">
                  <a:noFill/>
                </a:ln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40,000</a:t>
            </a:r>
            <a:r>
              <a:rPr lang="ko-KR" altLang="en-US" sz="1600" dirty="0">
                <a:ln w="19050">
                  <a:noFill/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원</a:t>
            </a:r>
          </a:p>
        </p:txBody>
      </p:sp>
      <p:sp>
        <p:nvSpPr>
          <p:cNvPr id="140" name="TextBox 139"/>
          <p:cNvSpPr txBox="1"/>
          <p:nvPr/>
        </p:nvSpPr>
        <p:spPr>
          <a:xfrm>
            <a:off x="6540175" y="5654296"/>
            <a:ext cx="17587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n w="19050">
                  <a:noFill/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100" dirty="0">
                <a:ln w="19050">
                  <a:noFill/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인 기준</a:t>
            </a:r>
            <a:r>
              <a:rPr lang="en-US" altLang="ko-KR" sz="1100" dirty="0">
                <a:ln w="19050">
                  <a:noFill/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(VAT </a:t>
            </a:r>
            <a:r>
              <a:rPr lang="ko-KR" altLang="en-US" sz="1100" dirty="0">
                <a:ln w="19050">
                  <a:noFill/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포함</a:t>
            </a:r>
            <a:r>
              <a:rPr lang="en-US" altLang="ko-KR" sz="1100" dirty="0">
                <a:ln w="19050">
                  <a:noFill/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1100" dirty="0">
              <a:ln w="19050">
                <a:noFill/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10822317" y="5853420"/>
            <a:ext cx="14122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n w="19050">
                  <a:noFill/>
                </a:ln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70,000</a:t>
            </a:r>
            <a:r>
              <a:rPr lang="ko-KR" altLang="en-US" sz="1600" dirty="0">
                <a:ln w="19050">
                  <a:noFill/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원</a:t>
            </a:r>
          </a:p>
        </p:txBody>
      </p:sp>
      <p:sp>
        <p:nvSpPr>
          <p:cNvPr id="142" name="TextBox 141"/>
          <p:cNvSpPr txBox="1"/>
          <p:nvPr/>
        </p:nvSpPr>
        <p:spPr>
          <a:xfrm>
            <a:off x="10498282" y="5643670"/>
            <a:ext cx="17587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n w="19050">
                  <a:noFill/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100" dirty="0">
                <a:ln w="19050">
                  <a:noFill/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인 기준</a:t>
            </a:r>
            <a:r>
              <a:rPr lang="en-US" altLang="ko-KR" sz="1100" dirty="0">
                <a:ln w="19050">
                  <a:noFill/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(VAT </a:t>
            </a:r>
            <a:r>
              <a:rPr lang="ko-KR" altLang="en-US" sz="1100" dirty="0">
                <a:ln w="19050">
                  <a:noFill/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포함</a:t>
            </a:r>
            <a:r>
              <a:rPr lang="en-US" altLang="ko-KR" sz="1100" dirty="0">
                <a:ln w="19050">
                  <a:noFill/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1100" dirty="0">
              <a:ln w="19050">
                <a:noFill/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50558477"/>
      </p:ext>
    </p:extLst>
  </p:cSld>
  <p:clrMapOvr>
    <a:masterClrMapping/>
  </p:clrMapOvr>
  <p:transition spd="slow">
    <p:push dir="u"/>
  </p:transition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Box 37"/>
          <p:cNvSpPr txBox="1"/>
          <p:nvPr/>
        </p:nvSpPr>
        <p:spPr>
          <a:xfrm>
            <a:off x="297836" y="595382"/>
            <a:ext cx="35715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예약자 정보 입력</a:t>
            </a:r>
          </a:p>
        </p:txBody>
      </p:sp>
      <p:sp>
        <p:nvSpPr>
          <p:cNvPr id="41" name="직사각형 40"/>
          <p:cNvSpPr/>
          <p:nvPr/>
        </p:nvSpPr>
        <p:spPr>
          <a:xfrm>
            <a:off x="297836" y="1215444"/>
            <a:ext cx="11538564" cy="39279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/>
          <p:cNvSpPr txBox="1"/>
          <p:nvPr/>
        </p:nvSpPr>
        <p:spPr>
          <a:xfrm>
            <a:off x="626113" y="1524557"/>
            <a:ext cx="1462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예약자 이름</a:t>
            </a:r>
          </a:p>
        </p:txBody>
      </p:sp>
      <p:sp>
        <p:nvSpPr>
          <p:cNvPr id="43" name="직사각형 42"/>
          <p:cNvSpPr/>
          <p:nvPr/>
        </p:nvSpPr>
        <p:spPr>
          <a:xfrm>
            <a:off x="626113" y="1888374"/>
            <a:ext cx="5236207" cy="49599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/>
          <p:cNvSpPr txBox="1"/>
          <p:nvPr/>
        </p:nvSpPr>
        <p:spPr>
          <a:xfrm>
            <a:off x="6231256" y="1524557"/>
            <a:ext cx="24977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휴대전화 번호</a:t>
            </a:r>
          </a:p>
        </p:txBody>
      </p:sp>
      <p:sp>
        <p:nvSpPr>
          <p:cNvPr id="47" name="직사각형 46"/>
          <p:cNvSpPr/>
          <p:nvPr/>
        </p:nvSpPr>
        <p:spPr>
          <a:xfrm>
            <a:off x="6263875" y="1885498"/>
            <a:ext cx="5236207" cy="49887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/>
          <p:cNvSpPr/>
          <p:nvPr/>
        </p:nvSpPr>
        <p:spPr>
          <a:xfrm>
            <a:off x="3463209" y="2888071"/>
            <a:ext cx="2367280" cy="52269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/>
          <p:cNvSpPr/>
          <p:nvPr/>
        </p:nvSpPr>
        <p:spPr>
          <a:xfrm>
            <a:off x="626113" y="2916616"/>
            <a:ext cx="2371088" cy="49599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TextBox 70"/>
          <p:cNvSpPr txBox="1"/>
          <p:nvPr/>
        </p:nvSpPr>
        <p:spPr>
          <a:xfrm>
            <a:off x="621225" y="2601254"/>
            <a:ext cx="1462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이메일</a:t>
            </a:r>
          </a:p>
        </p:txBody>
      </p:sp>
      <p:sp>
        <p:nvSpPr>
          <p:cNvPr id="89" name="TextBox 88"/>
          <p:cNvSpPr txBox="1"/>
          <p:nvPr/>
        </p:nvSpPr>
        <p:spPr>
          <a:xfrm>
            <a:off x="3029823" y="2964752"/>
            <a:ext cx="399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@</a:t>
            </a:r>
            <a:endParaRPr lang="ko-KR" altLang="en-US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6162574" y="2601254"/>
            <a:ext cx="25255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투어 셔틀 이용 여부</a:t>
            </a:r>
          </a:p>
        </p:txBody>
      </p:sp>
      <p:sp>
        <p:nvSpPr>
          <p:cNvPr id="105" name="직사각형 104"/>
          <p:cNvSpPr/>
          <p:nvPr/>
        </p:nvSpPr>
        <p:spPr>
          <a:xfrm>
            <a:off x="6305058" y="3063956"/>
            <a:ext cx="260964" cy="25654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ㅍ</a:t>
            </a:r>
            <a:endParaRPr lang="ko-KR" altLang="en-US" dirty="0"/>
          </a:p>
        </p:txBody>
      </p:sp>
      <p:sp>
        <p:nvSpPr>
          <p:cNvPr id="106" name="TextBox 105"/>
          <p:cNvSpPr txBox="1"/>
          <p:nvPr/>
        </p:nvSpPr>
        <p:spPr>
          <a:xfrm>
            <a:off x="6679476" y="3051969"/>
            <a:ext cx="16560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셔틀 이용함</a:t>
            </a:r>
          </a:p>
        </p:txBody>
      </p:sp>
      <p:sp>
        <p:nvSpPr>
          <p:cNvPr id="107" name="직사각형 106"/>
          <p:cNvSpPr/>
          <p:nvPr/>
        </p:nvSpPr>
        <p:spPr>
          <a:xfrm>
            <a:off x="8330477" y="3060317"/>
            <a:ext cx="260964" cy="25654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ㅍ</a:t>
            </a:r>
            <a:endParaRPr lang="ko-KR" altLang="en-US" dirty="0"/>
          </a:p>
        </p:txBody>
      </p:sp>
      <p:sp>
        <p:nvSpPr>
          <p:cNvPr id="108" name="TextBox 107"/>
          <p:cNvSpPr txBox="1"/>
          <p:nvPr/>
        </p:nvSpPr>
        <p:spPr>
          <a:xfrm>
            <a:off x="8688126" y="3060317"/>
            <a:ext cx="22282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셔틀 이용하지 않음</a:t>
            </a:r>
          </a:p>
        </p:txBody>
      </p:sp>
      <p:sp>
        <p:nvSpPr>
          <p:cNvPr id="109" name="TextBox 108"/>
          <p:cNvSpPr txBox="1"/>
          <p:nvPr/>
        </p:nvSpPr>
        <p:spPr>
          <a:xfrm>
            <a:off x="6178488" y="3633993"/>
            <a:ext cx="16560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* </a:t>
            </a:r>
            <a:r>
              <a:rPr lang="ko-KR" altLang="en-US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셔틀 운영시간</a:t>
            </a: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2647599"/>
              </p:ext>
            </p:extLst>
          </p:nvPr>
        </p:nvGraphicFramePr>
        <p:xfrm>
          <a:off x="6322978" y="4041825"/>
          <a:ext cx="5091716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45858">
                  <a:extLst>
                    <a:ext uri="{9D8B030D-6E8A-4147-A177-3AD203B41FA5}">
                      <a16:colId xmlns:a16="http://schemas.microsoft.com/office/drawing/2014/main" val="1270755659"/>
                    </a:ext>
                  </a:extLst>
                </a:gridCol>
                <a:gridCol w="2545858">
                  <a:extLst>
                    <a:ext uri="{9D8B030D-6E8A-4147-A177-3AD203B41FA5}">
                      <a16:colId xmlns:a16="http://schemas.microsoft.com/office/drawing/2014/main" val="12163514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리조트 → </a:t>
                      </a:r>
                      <a:r>
                        <a:rPr lang="ko-KR" altLang="en-US" sz="1400" b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화성행궁</a:t>
                      </a:r>
                      <a:endParaRPr lang="ko-KR" altLang="en-US" sz="14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10:00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15458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화성행궁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→</a:t>
                      </a:r>
                      <a:r>
                        <a:rPr lang="ko-KR" altLang="en-US" sz="1400" b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리조트</a:t>
                      </a:r>
                      <a:endParaRPr lang="ko-KR" altLang="en-US" sz="14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20:00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3989654"/>
                  </a:ext>
                </a:extLst>
              </a:tr>
            </a:tbl>
          </a:graphicData>
        </a:graphic>
      </p:graphicFrame>
      <p:sp>
        <p:nvSpPr>
          <p:cNvPr id="53" name="직사각형 52">
            <a:hlinkClick r:id="rId3" action="ppaction://hlinksldjump"/>
          </p:cNvPr>
          <p:cNvSpPr/>
          <p:nvPr/>
        </p:nvSpPr>
        <p:spPr>
          <a:xfrm>
            <a:off x="3786300" y="6037785"/>
            <a:ext cx="2364674" cy="508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/>
              <a:t>취소</a:t>
            </a:r>
            <a:endParaRPr lang="ko-KR" altLang="en-US" sz="2000" dirty="0"/>
          </a:p>
        </p:txBody>
      </p:sp>
      <p:sp>
        <p:nvSpPr>
          <p:cNvPr id="54" name="직사각형 53">
            <a:hlinkClick r:id="rId4" action="ppaction://hlinksldjump"/>
          </p:cNvPr>
          <p:cNvSpPr/>
          <p:nvPr/>
        </p:nvSpPr>
        <p:spPr>
          <a:xfrm>
            <a:off x="6424192" y="6037785"/>
            <a:ext cx="2364674" cy="5083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/>
              <a:t>예약완료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726886" y="1984772"/>
            <a:ext cx="41259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</a:rPr>
              <a:t>한글 또는 영문으로 입력해주세요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</a:rPr>
              <a:t>.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6322978" y="1983620"/>
            <a:ext cx="41259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</a:rPr>
              <a:t>‘-’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</a:rPr>
              <a:t>을 포함하여 입력해주세요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</a:rPr>
              <a:t>.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57447" y="5154893"/>
            <a:ext cx="1074608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서비스 예약 후 변경 또는 취소는 유선으로만 가능합니다</a:t>
            </a:r>
            <a:r>
              <a:rPr lang="en-US" altLang="ko-KR" sz="1400" dirty="0"/>
              <a:t>. </a:t>
            </a:r>
            <a:r>
              <a:rPr lang="ko-KR" altLang="en-US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문의전화</a:t>
            </a:r>
            <a:r>
              <a:rPr lang="en-US" altLang="ko-KR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031-219-3640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571074244"/>
      </p:ext>
    </p:extLst>
  </p:cSld>
  <p:clrMapOvr>
    <a:masterClrMapping/>
  </p:clrMapOvr>
  <p:transition spd="slow">
    <p:push dir="u"/>
  </p:transition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hlinkClick r:id="rId3" action="ppaction://hlinksldjump"/>
          </p:cNvPr>
          <p:cNvSpPr txBox="1"/>
          <p:nvPr/>
        </p:nvSpPr>
        <p:spPr>
          <a:xfrm>
            <a:off x="286593" y="373809"/>
            <a:ext cx="26021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n w="19050">
                  <a:noFill/>
                </a:ln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DASAN RESORT</a:t>
            </a:r>
            <a:endParaRPr lang="ko-KR" altLang="en-US" sz="2400" b="1" dirty="0">
              <a:ln w="19050">
                <a:noFill/>
              </a:ln>
              <a:solidFill>
                <a:schemeClr val="tx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3" name="직선 연결선 22"/>
          <p:cNvCxnSpPr/>
          <p:nvPr/>
        </p:nvCxnSpPr>
        <p:spPr>
          <a:xfrm>
            <a:off x="286593" y="1062496"/>
            <a:ext cx="11722536" cy="0"/>
          </a:xfrm>
          <a:prstGeom prst="line">
            <a:avLst/>
          </a:prstGeom>
          <a:ln w="1905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387268" y="1293375"/>
            <a:ext cx="40149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서비스 예약 완료</a:t>
            </a:r>
            <a:endParaRPr lang="ko-KR" altLang="en-US" sz="3200" b="1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286593" y="1978164"/>
            <a:ext cx="11538564" cy="14962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/>
          <p:cNvSpPr txBox="1"/>
          <p:nvPr/>
        </p:nvSpPr>
        <p:spPr>
          <a:xfrm>
            <a:off x="573442" y="2218439"/>
            <a:ext cx="671807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다산리조트를 이용해 주셔서 감사합니다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20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김아주</a:t>
            </a:r>
            <a:r>
              <a:rPr lang="ko-KR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님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서비스 예악이 완료되었습니다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</p:txBody>
      </p:sp>
      <p:sp>
        <p:nvSpPr>
          <p:cNvPr id="71" name="직사각형 70">
            <a:hlinkClick r:id="rId4" action="ppaction://hlinksldjump"/>
          </p:cNvPr>
          <p:cNvSpPr/>
          <p:nvPr/>
        </p:nvSpPr>
        <p:spPr>
          <a:xfrm>
            <a:off x="4705351" y="4390045"/>
            <a:ext cx="2701048" cy="6810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/>
              <a:t>확인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87268" y="3574392"/>
            <a:ext cx="1074608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서비스 예약 후 변경 또는 취소는 유선으로만 가능합니다</a:t>
            </a:r>
            <a:r>
              <a:rPr lang="en-US" altLang="ko-KR" sz="1400" dirty="0"/>
              <a:t>. </a:t>
            </a:r>
            <a:r>
              <a:rPr lang="ko-KR" altLang="en-US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문의전화</a:t>
            </a:r>
            <a:r>
              <a:rPr lang="en-US" altLang="ko-KR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031-219-3640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3119910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/>
        </p:nvSpPr>
        <p:spPr>
          <a:xfrm>
            <a:off x="387268" y="1293375"/>
            <a:ext cx="35715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예약 조회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387267" y="2062595"/>
            <a:ext cx="11417464" cy="76779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hlinkClick r:id="rId3" action="ppaction://hlinksldjump"/>
            <a:extLst>
              <a:ext uri="{FF2B5EF4-FFF2-40B4-BE49-F238E27FC236}">
                <a16:creationId xmlns:a16="http://schemas.microsoft.com/office/drawing/2014/main" id="{5B91270C-A6C4-4B12-990A-8E450FC54BC3}"/>
              </a:ext>
            </a:extLst>
          </p:cNvPr>
          <p:cNvSpPr txBox="1"/>
          <p:nvPr/>
        </p:nvSpPr>
        <p:spPr>
          <a:xfrm>
            <a:off x="10176901" y="505675"/>
            <a:ext cx="15975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고객센터</a:t>
            </a:r>
          </a:p>
        </p:txBody>
      </p:sp>
      <p:sp>
        <p:nvSpPr>
          <p:cNvPr id="40" name="TextBox 39">
            <a:hlinkClick r:id="rId4" action="ppaction://hlinksldjump"/>
          </p:cNvPr>
          <p:cNvSpPr txBox="1"/>
          <p:nvPr/>
        </p:nvSpPr>
        <p:spPr>
          <a:xfrm>
            <a:off x="290061" y="448886"/>
            <a:ext cx="26021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n w="19050">
                  <a:noFill/>
                </a:ln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DASAN RESORT</a:t>
            </a:r>
            <a:endParaRPr lang="ko-KR" altLang="en-US" sz="2400" b="1" dirty="0">
              <a:ln w="19050">
                <a:noFill/>
              </a:ln>
              <a:solidFill>
                <a:schemeClr val="tx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1" name="TextBox 40">
            <a:hlinkClick r:id="rId3" action="ppaction://hlinksldjump"/>
            <a:extLst>
              <a:ext uri="{FF2B5EF4-FFF2-40B4-BE49-F238E27FC236}">
                <a16:creationId xmlns:a16="http://schemas.microsoft.com/office/drawing/2014/main" id="{389F96BB-4082-45EE-BF52-84CBD87F871D}"/>
              </a:ext>
            </a:extLst>
          </p:cNvPr>
          <p:cNvSpPr txBox="1"/>
          <p:nvPr/>
        </p:nvSpPr>
        <p:spPr>
          <a:xfrm>
            <a:off x="3331026" y="518610"/>
            <a:ext cx="16625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통합예약</a:t>
            </a:r>
          </a:p>
        </p:txBody>
      </p:sp>
      <p:sp>
        <p:nvSpPr>
          <p:cNvPr id="42" name="TextBox 41">
            <a:hlinkClick r:id="rId3" action="ppaction://hlinksldjump"/>
            <a:extLst>
              <a:ext uri="{FF2B5EF4-FFF2-40B4-BE49-F238E27FC236}">
                <a16:creationId xmlns:a16="http://schemas.microsoft.com/office/drawing/2014/main" id="{7998F973-8D88-4A40-85FA-9758A265D305}"/>
              </a:ext>
            </a:extLst>
          </p:cNvPr>
          <p:cNvSpPr txBox="1"/>
          <p:nvPr/>
        </p:nvSpPr>
        <p:spPr>
          <a:xfrm>
            <a:off x="5487087" y="518610"/>
            <a:ext cx="21283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리조트 안내</a:t>
            </a:r>
          </a:p>
        </p:txBody>
      </p:sp>
      <p:sp>
        <p:nvSpPr>
          <p:cNvPr id="43" name="TextBox 42">
            <a:hlinkClick r:id="rId3" action="ppaction://hlinksldjump"/>
            <a:extLst>
              <a:ext uri="{FF2B5EF4-FFF2-40B4-BE49-F238E27FC236}">
                <a16:creationId xmlns:a16="http://schemas.microsoft.com/office/drawing/2014/main" id="{7998F973-8D88-4A40-85FA-9758A265D305}"/>
              </a:ext>
            </a:extLst>
          </p:cNvPr>
          <p:cNvSpPr txBox="1"/>
          <p:nvPr/>
        </p:nvSpPr>
        <p:spPr>
          <a:xfrm>
            <a:off x="7763273" y="510075"/>
            <a:ext cx="21283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리조트 소식</a:t>
            </a:r>
          </a:p>
        </p:txBody>
      </p:sp>
      <p:cxnSp>
        <p:nvCxnSpPr>
          <p:cNvPr id="44" name="직선 연결선 43"/>
          <p:cNvCxnSpPr/>
          <p:nvPr/>
        </p:nvCxnSpPr>
        <p:spPr>
          <a:xfrm>
            <a:off x="290061" y="1046133"/>
            <a:ext cx="11722536" cy="0"/>
          </a:xfrm>
          <a:prstGeom prst="line">
            <a:avLst/>
          </a:prstGeom>
          <a:ln w="1905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그룹 4">
            <a:extLst>
              <a:ext uri="{FF2B5EF4-FFF2-40B4-BE49-F238E27FC236}">
                <a16:creationId xmlns:a16="http://schemas.microsoft.com/office/drawing/2014/main" id="{06C661E1-3A0B-47C1-A0D8-8DAD97FCEC2C}"/>
              </a:ext>
            </a:extLst>
          </p:cNvPr>
          <p:cNvGrpSpPr/>
          <p:nvPr/>
        </p:nvGrpSpPr>
        <p:grpSpPr>
          <a:xfrm>
            <a:off x="634035" y="2173031"/>
            <a:ext cx="3635680" cy="495994"/>
            <a:chOff x="323182" y="2677518"/>
            <a:chExt cx="3635680" cy="495994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47E3A13-56D7-410E-B9DE-CFC688B0A10D}"/>
                </a:ext>
              </a:extLst>
            </p:cNvPr>
            <p:cNvSpPr txBox="1"/>
            <p:nvPr/>
          </p:nvSpPr>
          <p:spPr>
            <a:xfrm>
              <a:off x="323182" y="2771627"/>
              <a:ext cx="10793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>
                  <a:ln w="19050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예약 상태</a:t>
              </a: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FCFDEE7C-C465-4E65-A328-1DBDF6EDFDD0}"/>
                </a:ext>
              </a:extLst>
            </p:cNvPr>
            <p:cNvSpPr/>
            <p:nvPr/>
          </p:nvSpPr>
          <p:spPr>
            <a:xfrm>
              <a:off x="1466597" y="2677518"/>
              <a:ext cx="2492265" cy="49599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06A22235-D7E7-456C-881F-56EF89DFFA0E}"/>
              </a:ext>
            </a:extLst>
          </p:cNvPr>
          <p:cNvGrpSpPr/>
          <p:nvPr/>
        </p:nvGrpSpPr>
        <p:grpSpPr>
          <a:xfrm>
            <a:off x="4580569" y="2173031"/>
            <a:ext cx="3652571" cy="495994"/>
            <a:chOff x="306291" y="2677518"/>
            <a:chExt cx="3652571" cy="495994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6E154D8A-75EC-4EC2-8EE2-2A78CDE2D48E}"/>
                </a:ext>
              </a:extLst>
            </p:cNvPr>
            <p:cNvSpPr txBox="1"/>
            <p:nvPr/>
          </p:nvSpPr>
          <p:spPr>
            <a:xfrm>
              <a:off x="306291" y="2771627"/>
              <a:ext cx="116030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>
                  <a:ln w="19050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투숙자</a:t>
              </a:r>
              <a:r>
                <a:rPr lang="ko-KR" altLang="en-US" sz="1400" b="1" dirty="0">
                  <a:ln w="19050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이름</a:t>
              </a: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51CB322C-7506-4D23-8DF0-4B085B2FB689}"/>
                </a:ext>
              </a:extLst>
            </p:cNvPr>
            <p:cNvSpPr/>
            <p:nvPr/>
          </p:nvSpPr>
          <p:spPr>
            <a:xfrm>
              <a:off x="1466597" y="2677518"/>
              <a:ext cx="2492265" cy="49599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5" name="직사각형 44">
            <a:hlinkClick r:id="rId5" action="ppaction://hlinksldjump"/>
            <a:extLst>
              <a:ext uri="{FF2B5EF4-FFF2-40B4-BE49-F238E27FC236}">
                <a16:creationId xmlns:a16="http://schemas.microsoft.com/office/drawing/2014/main" id="{D94C4FCF-077A-4C1B-8BDC-BAE933478D68}"/>
              </a:ext>
            </a:extLst>
          </p:cNvPr>
          <p:cNvSpPr/>
          <p:nvPr/>
        </p:nvSpPr>
        <p:spPr>
          <a:xfrm>
            <a:off x="8993300" y="2173031"/>
            <a:ext cx="2364674" cy="49599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/>
              <a:t>검색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F5AF24D1-0933-401E-BA73-6D6A841EF41B}"/>
              </a:ext>
            </a:extLst>
          </p:cNvPr>
          <p:cNvSpPr/>
          <p:nvPr/>
        </p:nvSpPr>
        <p:spPr>
          <a:xfrm>
            <a:off x="387267" y="3700199"/>
            <a:ext cx="11417464" cy="76779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9729872-A4A1-41F8-AC6B-AE3825711911}"/>
              </a:ext>
            </a:extLst>
          </p:cNvPr>
          <p:cNvSpPr txBox="1"/>
          <p:nvPr/>
        </p:nvSpPr>
        <p:spPr>
          <a:xfrm>
            <a:off x="391635" y="3024248"/>
            <a:ext cx="143378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b="1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총 </a:t>
            </a:r>
            <a:r>
              <a:rPr lang="en-US" altLang="ko-KR" sz="2200" b="1" dirty="0">
                <a:ln w="19050">
                  <a:noFill/>
                </a:ln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2200" b="1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건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8A6FCE6-A06D-4EA3-A5B7-941D775579CF}"/>
              </a:ext>
            </a:extLst>
          </p:cNvPr>
          <p:cNvSpPr txBox="1"/>
          <p:nvPr/>
        </p:nvSpPr>
        <p:spPr>
          <a:xfrm>
            <a:off x="698122" y="3930205"/>
            <a:ext cx="9603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예약 번호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F93E3B6-48FB-41A3-B3CB-39954F2E9B7D}"/>
              </a:ext>
            </a:extLst>
          </p:cNvPr>
          <p:cNvSpPr txBox="1"/>
          <p:nvPr/>
        </p:nvSpPr>
        <p:spPr>
          <a:xfrm>
            <a:off x="2040707" y="3930205"/>
            <a:ext cx="9603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예약 객실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124B4FF-4FA9-4D81-823F-A7E5F3252112}"/>
              </a:ext>
            </a:extLst>
          </p:cNvPr>
          <p:cNvSpPr txBox="1"/>
          <p:nvPr/>
        </p:nvSpPr>
        <p:spPr>
          <a:xfrm>
            <a:off x="3855930" y="3930203"/>
            <a:ext cx="9603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투숙 기간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61D9E93-0538-4989-9CCE-FB01E3C62100}"/>
              </a:ext>
            </a:extLst>
          </p:cNvPr>
          <p:cNvSpPr txBox="1"/>
          <p:nvPr/>
        </p:nvSpPr>
        <p:spPr>
          <a:xfrm>
            <a:off x="5671154" y="3930203"/>
            <a:ext cx="9603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객실 수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7FED6AF-F18D-4180-96DE-CC501BB401DC}"/>
              </a:ext>
            </a:extLst>
          </p:cNvPr>
          <p:cNvSpPr txBox="1"/>
          <p:nvPr/>
        </p:nvSpPr>
        <p:spPr>
          <a:xfrm>
            <a:off x="7013738" y="3930202"/>
            <a:ext cx="12194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투숙자</a:t>
            </a:r>
            <a:r>
              <a:rPr lang="ko-KR" altLang="en-US" sz="1400" b="1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이름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B6BC99A-9B9B-43AB-B418-5AAF466A6470}"/>
              </a:ext>
            </a:extLst>
          </p:cNvPr>
          <p:cNvSpPr txBox="1"/>
          <p:nvPr/>
        </p:nvSpPr>
        <p:spPr>
          <a:xfrm>
            <a:off x="8737942" y="3927363"/>
            <a:ext cx="9603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예약일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673CF3E-3C8F-42CF-B778-14A73F6F4027}"/>
              </a:ext>
            </a:extLst>
          </p:cNvPr>
          <p:cNvSpPr txBox="1"/>
          <p:nvPr/>
        </p:nvSpPr>
        <p:spPr>
          <a:xfrm>
            <a:off x="10215164" y="3927362"/>
            <a:ext cx="14186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예약 변경</a:t>
            </a:r>
            <a:r>
              <a:rPr lang="en-US" altLang="ko-KR" sz="1400" b="1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400" b="1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취소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4519B79-FE07-446D-AF8F-409501B34D83}"/>
              </a:ext>
            </a:extLst>
          </p:cNvPr>
          <p:cNvSpPr txBox="1"/>
          <p:nvPr/>
        </p:nvSpPr>
        <p:spPr>
          <a:xfrm>
            <a:off x="693525" y="4969658"/>
            <a:ext cx="9603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00001</a:t>
            </a:r>
            <a:endParaRPr lang="ko-KR" altLang="en-US" sz="1400" b="1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97546BD-E6BA-4CF0-B2BF-8791CB8EACE0}"/>
              </a:ext>
            </a:extLst>
          </p:cNvPr>
          <p:cNvSpPr txBox="1"/>
          <p:nvPr/>
        </p:nvSpPr>
        <p:spPr>
          <a:xfrm>
            <a:off x="2040706" y="4969656"/>
            <a:ext cx="9603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err="1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디럭스룸</a:t>
            </a:r>
            <a:endParaRPr lang="ko-KR" altLang="en-US" sz="1400" b="1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672A51C-C48F-4D0F-8089-1700A2FADD8F}"/>
              </a:ext>
            </a:extLst>
          </p:cNvPr>
          <p:cNvSpPr txBox="1"/>
          <p:nvPr/>
        </p:nvSpPr>
        <p:spPr>
          <a:xfrm>
            <a:off x="3184692" y="4969656"/>
            <a:ext cx="23028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2021.06.15~2021.06.16</a:t>
            </a:r>
            <a:endParaRPr lang="ko-KR" altLang="en-US" sz="1400" b="1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412512C-F320-4BF0-A3D5-0870D75EA07A}"/>
              </a:ext>
            </a:extLst>
          </p:cNvPr>
          <p:cNvSpPr txBox="1"/>
          <p:nvPr/>
        </p:nvSpPr>
        <p:spPr>
          <a:xfrm>
            <a:off x="5671154" y="4969655"/>
            <a:ext cx="9603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1400" b="1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7DFE6D6-AA69-4E52-A737-E2D56E8DED1F}"/>
              </a:ext>
            </a:extLst>
          </p:cNvPr>
          <p:cNvSpPr txBox="1"/>
          <p:nvPr/>
        </p:nvSpPr>
        <p:spPr>
          <a:xfrm>
            <a:off x="7143264" y="4969654"/>
            <a:ext cx="9603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err="1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김아주</a:t>
            </a:r>
            <a:endParaRPr lang="ko-KR" altLang="en-US" sz="1400" b="1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FEF74EB-0471-4F2C-8C88-BD39BED2C2C5}"/>
              </a:ext>
            </a:extLst>
          </p:cNvPr>
          <p:cNvSpPr txBox="1"/>
          <p:nvPr/>
        </p:nvSpPr>
        <p:spPr>
          <a:xfrm>
            <a:off x="8405487" y="4969653"/>
            <a:ext cx="16252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2021.06.13</a:t>
            </a:r>
            <a:endParaRPr lang="ko-KR" altLang="en-US" sz="1400" b="1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직사각형 36">
            <a:hlinkClick r:id="rId6" action="ppaction://hlinksldjump"/>
            <a:extLst>
              <a:ext uri="{FF2B5EF4-FFF2-40B4-BE49-F238E27FC236}">
                <a16:creationId xmlns:a16="http://schemas.microsoft.com/office/drawing/2014/main" id="{CE249E0A-C346-44C1-81D6-F41452790D39}"/>
              </a:ext>
            </a:extLst>
          </p:cNvPr>
          <p:cNvSpPr/>
          <p:nvPr/>
        </p:nvSpPr>
        <p:spPr>
          <a:xfrm>
            <a:off x="10157215" y="4969652"/>
            <a:ext cx="716311" cy="30777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변경</a:t>
            </a:r>
          </a:p>
        </p:txBody>
      </p:sp>
      <p:sp>
        <p:nvSpPr>
          <p:cNvPr id="55" name="직사각형 54">
            <a:hlinkClick r:id="rId7" action="ppaction://hlinksldjump"/>
            <a:extLst>
              <a:ext uri="{FF2B5EF4-FFF2-40B4-BE49-F238E27FC236}">
                <a16:creationId xmlns:a16="http://schemas.microsoft.com/office/drawing/2014/main" id="{6D9EA6AD-ECE1-4792-8CEB-8BCAE69AF08D}"/>
              </a:ext>
            </a:extLst>
          </p:cNvPr>
          <p:cNvSpPr/>
          <p:nvPr/>
        </p:nvSpPr>
        <p:spPr>
          <a:xfrm>
            <a:off x="10999996" y="4969652"/>
            <a:ext cx="716311" cy="30777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취소</a:t>
            </a:r>
          </a:p>
        </p:txBody>
      </p:sp>
    </p:spTree>
    <p:extLst>
      <p:ext uri="{BB962C8B-B14F-4D97-AF65-F5344CB8AC3E}">
        <p14:creationId xmlns:p14="http://schemas.microsoft.com/office/powerpoint/2010/main" val="358364599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TextBox 122">
            <a:hlinkClick r:id="rId3" action="ppaction://hlinksldjump"/>
          </p:cNvPr>
          <p:cNvSpPr txBox="1"/>
          <p:nvPr/>
        </p:nvSpPr>
        <p:spPr>
          <a:xfrm>
            <a:off x="286593" y="373809"/>
            <a:ext cx="26021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n w="19050">
                  <a:noFill/>
                </a:ln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DASAN RESORT</a:t>
            </a:r>
            <a:endParaRPr lang="ko-KR" altLang="en-US" sz="2400" b="1" dirty="0">
              <a:ln w="19050">
                <a:noFill/>
              </a:ln>
              <a:solidFill>
                <a:schemeClr val="tx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24" name="직선 연결선 123"/>
          <p:cNvCxnSpPr/>
          <p:nvPr/>
        </p:nvCxnSpPr>
        <p:spPr>
          <a:xfrm>
            <a:off x="286593" y="1062496"/>
            <a:ext cx="11722536" cy="0"/>
          </a:xfrm>
          <a:prstGeom prst="line">
            <a:avLst/>
          </a:prstGeom>
          <a:ln w="1905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TextBox 127"/>
          <p:cNvSpPr txBox="1"/>
          <p:nvPr/>
        </p:nvSpPr>
        <p:spPr>
          <a:xfrm>
            <a:off x="397545" y="1282926"/>
            <a:ext cx="35715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예약 취소</a:t>
            </a:r>
          </a:p>
        </p:txBody>
      </p:sp>
      <p:cxnSp>
        <p:nvCxnSpPr>
          <p:cNvPr id="10" name="직선 연결선 9"/>
          <p:cNvCxnSpPr/>
          <p:nvPr/>
        </p:nvCxnSpPr>
        <p:spPr>
          <a:xfrm>
            <a:off x="425374" y="2160634"/>
            <a:ext cx="11159168" cy="379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B6C9515-8D43-4214-9B4F-01D0FF28E98C}"/>
              </a:ext>
            </a:extLst>
          </p:cNvPr>
          <p:cNvSpPr txBox="1"/>
          <p:nvPr/>
        </p:nvSpPr>
        <p:spPr>
          <a:xfrm>
            <a:off x="496625" y="2876000"/>
            <a:ext cx="1624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예약 유형</a:t>
            </a:r>
          </a:p>
        </p:txBody>
      </p:sp>
      <p:cxnSp>
        <p:nvCxnSpPr>
          <p:cNvPr id="12" name="직선 연결선 11"/>
          <p:cNvCxnSpPr/>
          <p:nvPr/>
        </p:nvCxnSpPr>
        <p:spPr>
          <a:xfrm flipV="1">
            <a:off x="387268" y="5076216"/>
            <a:ext cx="11145516" cy="7529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694D132-3EDA-4047-962C-E0E71C76AA68}"/>
              </a:ext>
            </a:extLst>
          </p:cNvPr>
          <p:cNvSpPr txBox="1"/>
          <p:nvPr/>
        </p:nvSpPr>
        <p:spPr>
          <a:xfrm>
            <a:off x="496625" y="3413532"/>
            <a:ext cx="1624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투숙기간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694D132-3EDA-4047-962C-E0E71C76AA68}"/>
              </a:ext>
            </a:extLst>
          </p:cNvPr>
          <p:cNvSpPr txBox="1"/>
          <p:nvPr/>
        </p:nvSpPr>
        <p:spPr>
          <a:xfrm>
            <a:off x="496625" y="3953243"/>
            <a:ext cx="1624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객실 수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694D132-3EDA-4047-962C-E0E71C76AA68}"/>
              </a:ext>
            </a:extLst>
          </p:cNvPr>
          <p:cNvSpPr txBox="1"/>
          <p:nvPr/>
        </p:nvSpPr>
        <p:spPr>
          <a:xfrm>
            <a:off x="496625" y="4492954"/>
            <a:ext cx="1624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투숙 객실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694D132-3EDA-4047-962C-E0E71C76AA68}"/>
              </a:ext>
            </a:extLst>
          </p:cNvPr>
          <p:cNvSpPr txBox="1"/>
          <p:nvPr/>
        </p:nvSpPr>
        <p:spPr>
          <a:xfrm>
            <a:off x="5966852" y="2876000"/>
            <a:ext cx="1624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chemeClr val="bg1">
                    <a:lumMod val="50000"/>
                  </a:schemeClr>
                </a:solidFill>
              </a:rPr>
              <a:t>투숙 인원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694D132-3EDA-4047-962C-E0E71C76AA68}"/>
              </a:ext>
            </a:extLst>
          </p:cNvPr>
          <p:cNvSpPr txBox="1"/>
          <p:nvPr/>
        </p:nvSpPr>
        <p:spPr>
          <a:xfrm>
            <a:off x="5966852" y="3413532"/>
            <a:ext cx="1847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침대 구성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694D132-3EDA-4047-962C-E0E71C76AA68}"/>
              </a:ext>
            </a:extLst>
          </p:cNvPr>
          <p:cNvSpPr txBox="1"/>
          <p:nvPr/>
        </p:nvSpPr>
        <p:spPr>
          <a:xfrm>
            <a:off x="5966852" y="3953243"/>
            <a:ext cx="1847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chemeClr val="bg1">
                    <a:lumMod val="50000"/>
                  </a:schemeClr>
                </a:solidFill>
              </a:rPr>
              <a:t>추가 침대 여부</a:t>
            </a:r>
            <a:endParaRPr lang="ko-KR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694D132-3EDA-4047-962C-E0E71C76AA68}"/>
              </a:ext>
            </a:extLst>
          </p:cNvPr>
          <p:cNvSpPr txBox="1"/>
          <p:nvPr/>
        </p:nvSpPr>
        <p:spPr>
          <a:xfrm>
            <a:off x="5969758" y="4521018"/>
            <a:ext cx="1847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셔틀 이용 여부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B6C9515-8D43-4214-9B4F-01D0FF28E98C}"/>
              </a:ext>
            </a:extLst>
          </p:cNvPr>
          <p:cNvSpPr txBox="1"/>
          <p:nvPr/>
        </p:nvSpPr>
        <p:spPr>
          <a:xfrm>
            <a:off x="1951352" y="2876000"/>
            <a:ext cx="2177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온라인 회원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B6C9515-8D43-4214-9B4F-01D0FF28E98C}"/>
              </a:ext>
            </a:extLst>
          </p:cNvPr>
          <p:cNvSpPr txBox="1"/>
          <p:nvPr/>
        </p:nvSpPr>
        <p:spPr>
          <a:xfrm>
            <a:off x="1951351" y="3429640"/>
            <a:ext cx="4015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2021.06.15(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화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)~2021.06.16(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수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 / 1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박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B6C9515-8D43-4214-9B4F-01D0FF28E98C}"/>
              </a:ext>
            </a:extLst>
          </p:cNvPr>
          <p:cNvSpPr txBox="1"/>
          <p:nvPr/>
        </p:nvSpPr>
        <p:spPr>
          <a:xfrm>
            <a:off x="1951111" y="3953243"/>
            <a:ext cx="4015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실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B6C9515-8D43-4214-9B4F-01D0FF28E98C}"/>
              </a:ext>
            </a:extLst>
          </p:cNvPr>
          <p:cNvSpPr txBox="1"/>
          <p:nvPr/>
        </p:nvSpPr>
        <p:spPr>
          <a:xfrm>
            <a:off x="1951110" y="4508441"/>
            <a:ext cx="4015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디럭스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B6C9515-8D43-4214-9B4F-01D0FF28E98C}"/>
              </a:ext>
            </a:extLst>
          </p:cNvPr>
          <p:cNvSpPr txBox="1"/>
          <p:nvPr/>
        </p:nvSpPr>
        <p:spPr>
          <a:xfrm>
            <a:off x="7813964" y="2876000"/>
            <a:ext cx="2177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명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B6C9515-8D43-4214-9B4F-01D0FF28E98C}"/>
              </a:ext>
            </a:extLst>
          </p:cNvPr>
          <p:cNvSpPr txBox="1"/>
          <p:nvPr/>
        </p:nvSpPr>
        <p:spPr>
          <a:xfrm>
            <a:off x="7813964" y="3414621"/>
            <a:ext cx="2177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더블베드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개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B6C9515-8D43-4214-9B4F-01D0FF28E98C}"/>
              </a:ext>
            </a:extLst>
          </p:cNvPr>
          <p:cNvSpPr txBox="1"/>
          <p:nvPr/>
        </p:nvSpPr>
        <p:spPr>
          <a:xfrm>
            <a:off x="7813964" y="3915674"/>
            <a:ext cx="2177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B6C9515-8D43-4214-9B4F-01D0FF28E98C}"/>
              </a:ext>
            </a:extLst>
          </p:cNvPr>
          <p:cNvSpPr txBox="1"/>
          <p:nvPr/>
        </p:nvSpPr>
        <p:spPr>
          <a:xfrm>
            <a:off x="7813964" y="4508441"/>
            <a:ext cx="2177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B6C9515-8D43-4214-9B4F-01D0FF28E98C}"/>
              </a:ext>
            </a:extLst>
          </p:cNvPr>
          <p:cNvSpPr txBox="1"/>
          <p:nvPr/>
        </p:nvSpPr>
        <p:spPr>
          <a:xfrm>
            <a:off x="496624" y="2313049"/>
            <a:ext cx="1624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예약자 이름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B6C9515-8D43-4214-9B4F-01D0FF28E98C}"/>
              </a:ext>
            </a:extLst>
          </p:cNvPr>
          <p:cNvSpPr txBox="1"/>
          <p:nvPr/>
        </p:nvSpPr>
        <p:spPr>
          <a:xfrm>
            <a:off x="5966611" y="2321974"/>
            <a:ext cx="1624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50000"/>
                  </a:schemeClr>
                </a:solidFill>
              </a:rPr>
              <a:t>휴대폰 번호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B6C9515-8D43-4214-9B4F-01D0FF28E98C}"/>
              </a:ext>
            </a:extLst>
          </p:cNvPr>
          <p:cNvSpPr txBox="1"/>
          <p:nvPr/>
        </p:nvSpPr>
        <p:spPr>
          <a:xfrm>
            <a:off x="1985016" y="2323862"/>
            <a:ext cx="2177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김아주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B6C9515-8D43-4214-9B4F-01D0FF28E98C}"/>
              </a:ext>
            </a:extLst>
          </p:cNvPr>
          <p:cNvSpPr txBox="1"/>
          <p:nvPr/>
        </p:nvSpPr>
        <p:spPr>
          <a:xfrm>
            <a:off x="7813964" y="2320802"/>
            <a:ext cx="2177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010-1234-5678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3" name="직사각형 32">
            <a:hlinkClick r:id="rId4" action="ppaction://hlinksldjump"/>
            <a:extLst>
              <a:ext uri="{FF2B5EF4-FFF2-40B4-BE49-F238E27FC236}">
                <a16:creationId xmlns:a16="http://schemas.microsoft.com/office/drawing/2014/main" id="{15342795-D572-475C-8AB3-06B4F5A5FC75}"/>
              </a:ext>
            </a:extLst>
          </p:cNvPr>
          <p:cNvSpPr/>
          <p:nvPr/>
        </p:nvSpPr>
        <p:spPr>
          <a:xfrm>
            <a:off x="6291227" y="5701237"/>
            <a:ext cx="2364674" cy="5083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/>
              <a:t>확인</a:t>
            </a:r>
          </a:p>
        </p:txBody>
      </p:sp>
      <p:sp>
        <p:nvSpPr>
          <p:cNvPr id="34" name="직사각형 33">
            <a:hlinkClick r:id="rId5" action="ppaction://hlinksldjump"/>
          </p:cNvPr>
          <p:cNvSpPr/>
          <p:nvPr/>
        </p:nvSpPr>
        <p:spPr>
          <a:xfrm>
            <a:off x="3563435" y="5701237"/>
            <a:ext cx="2364674" cy="508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/>
              <a:t>취소</a:t>
            </a:r>
          </a:p>
        </p:txBody>
      </p:sp>
    </p:spTree>
    <p:extLst>
      <p:ext uri="{BB962C8B-B14F-4D97-AF65-F5344CB8AC3E}">
        <p14:creationId xmlns:p14="http://schemas.microsoft.com/office/powerpoint/2010/main" val="157035118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TextBox 122">
            <a:hlinkClick r:id="rId3" action="ppaction://hlinksldjump"/>
          </p:cNvPr>
          <p:cNvSpPr txBox="1"/>
          <p:nvPr/>
        </p:nvSpPr>
        <p:spPr>
          <a:xfrm>
            <a:off x="286593" y="373809"/>
            <a:ext cx="26021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n w="19050">
                  <a:noFill/>
                </a:ln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DASAN RESORT</a:t>
            </a:r>
            <a:endParaRPr lang="ko-KR" altLang="en-US" sz="2400" b="1" dirty="0">
              <a:ln w="19050">
                <a:noFill/>
              </a:ln>
              <a:solidFill>
                <a:schemeClr val="tx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24" name="직선 연결선 123"/>
          <p:cNvCxnSpPr/>
          <p:nvPr/>
        </p:nvCxnSpPr>
        <p:spPr>
          <a:xfrm>
            <a:off x="286593" y="1062496"/>
            <a:ext cx="11722536" cy="0"/>
          </a:xfrm>
          <a:prstGeom prst="line">
            <a:avLst/>
          </a:prstGeom>
          <a:ln w="1905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직사각형 124"/>
          <p:cNvSpPr/>
          <p:nvPr/>
        </p:nvSpPr>
        <p:spPr>
          <a:xfrm>
            <a:off x="286593" y="2088130"/>
            <a:ext cx="11625321" cy="13743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8" name="TextBox 127"/>
          <p:cNvSpPr txBox="1"/>
          <p:nvPr/>
        </p:nvSpPr>
        <p:spPr>
          <a:xfrm>
            <a:off x="397545" y="1282926"/>
            <a:ext cx="35715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예약 취소</a:t>
            </a:r>
          </a:p>
        </p:txBody>
      </p:sp>
      <p:sp>
        <p:nvSpPr>
          <p:cNvPr id="133" name="TextBox 132"/>
          <p:cNvSpPr txBox="1"/>
          <p:nvPr/>
        </p:nvSpPr>
        <p:spPr>
          <a:xfrm>
            <a:off x="531400" y="2228597"/>
            <a:ext cx="671807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다산리조트를 이용해 주셔서 감사합니다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20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김아주</a:t>
            </a:r>
            <a:r>
              <a:rPr lang="ko-KR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님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예악이 취소되었습니다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</p:txBody>
      </p:sp>
      <p:sp>
        <p:nvSpPr>
          <p:cNvPr id="135" name="직사각형 134">
            <a:hlinkClick r:id="rId4" action="ppaction://hlinksldjump"/>
          </p:cNvPr>
          <p:cNvSpPr/>
          <p:nvPr/>
        </p:nvSpPr>
        <p:spPr>
          <a:xfrm>
            <a:off x="8842916" y="2574879"/>
            <a:ext cx="2761435" cy="66856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객실 예약 </a:t>
            </a:r>
            <a:r>
              <a:rPr lang="ko-KR" altLang="en-US" dirty="0" err="1"/>
              <a:t>바로가기</a:t>
            </a:r>
            <a:endParaRPr lang="ko-KR" altLang="en-US" dirty="0"/>
          </a:p>
        </p:txBody>
      </p:sp>
      <p:sp>
        <p:nvSpPr>
          <p:cNvPr id="136" name="직사각형 135">
            <a:hlinkClick r:id="rId3" action="ppaction://hlinksldjump"/>
          </p:cNvPr>
          <p:cNvSpPr/>
          <p:nvPr/>
        </p:nvSpPr>
        <p:spPr>
          <a:xfrm>
            <a:off x="4797337" y="5047222"/>
            <a:ext cx="2701048" cy="6810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/>
              <a:t>확인</a:t>
            </a:r>
          </a:p>
        </p:txBody>
      </p:sp>
    </p:spTree>
    <p:extLst>
      <p:ext uri="{BB962C8B-B14F-4D97-AF65-F5344CB8AC3E}">
        <p14:creationId xmlns:p14="http://schemas.microsoft.com/office/powerpoint/2010/main" val="1401951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2924</TotalTime>
  <Words>12199</Words>
  <Application>Microsoft Office PowerPoint</Application>
  <PresentationFormat>와이드스크린</PresentationFormat>
  <Paragraphs>4684</Paragraphs>
  <Slides>176</Slides>
  <Notes>98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176</vt:i4>
      </vt:variant>
    </vt:vector>
  </HeadingPairs>
  <TitlesOfParts>
    <vt:vector size="181" baseType="lpstr">
      <vt:lpstr>Noto Sans KR</vt:lpstr>
      <vt:lpstr>나눔손글씨 붓</vt:lpstr>
      <vt:lpstr>Arial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User</dc:creator>
  <cp:lastModifiedBy>문종현</cp:lastModifiedBy>
  <cp:revision>299</cp:revision>
  <dcterms:created xsi:type="dcterms:W3CDTF">2021-05-17T07:11:21Z</dcterms:created>
  <dcterms:modified xsi:type="dcterms:W3CDTF">2021-06-16T07:27:16Z</dcterms:modified>
</cp:coreProperties>
</file>